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55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  <p:sldId id="307" r:id="rId5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4" autoAdjust="0"/>
    <p:restoredTop sz="94519"/>
  </p:normalViewPr>
  <p:slideViewPr>
    <p:cSldViewPr snapToGrid="0" snapToObjects="1">
      <p:cViewPr>
        <p:scale>
          <a:sx n="57" d="100"/>
          <a:sy n="57" d="100"/>
        </p:scale>
        <p:origin x="-678" y="216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Shape 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878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Bump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>
                <a:solidFill>
                  <a:schemeClr val="bg1"/>
                </a:solidFill>
              </a:defRPr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9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1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и</a:t>
            </a:r>
            <a:r>
              <a:rPr lang="en-US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повторения (итерации)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34250" y="6959474"/>
            <a:ext cx="8374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0562" y="7307173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Верно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4" y="1384300"/>
            <a:ext cx="87947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9278986" y="7643804"/>
            <a:ext cx="3306483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Готово!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!')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dirty="0" smtClean="0">
                <a:sym typeface="Courier New"/>
              </a:rPr>
              <a:t>('!')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Неопределенные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11620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 оператором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называются </a:t>
            </a:r>
            <a:r>
              <a:rPr lang="ru-RU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неопределенными циклами»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потому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они продолжают свое выполнение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 тех пор, пока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логическое условие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станет равно </a:t>
            </a: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/Ложь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Циклы, с которыми мы сталкивались до сих пор, достаточно просты, чтобы проверить являются ли они «бесконечными» или завершатся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 иногда бывает сложно понять, завершится цикл или 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</a:rPr>
              <a:t>Циклы со счетчиком</a:t>
            </a:r>
            <a:endParaRPr lang="en-US" sz="7800" dirty="0">
              <a:solidFill>
                <a:srgbClr val="FFD9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Итерация по набору элементов</a:t>
            </a:r>
            <a:r>
              <a:rPr lang="is-I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со счетчиком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Достаточно часто у нас есть некий </a:t>
            </a:r>
            <a:r>
              <a:rPr lang="ru-RU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</a:t>
            </a:r>
            <a:r>
              <a:rPr lang="en-US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элементов, например, </a:t>
            </a:r>
            <a:r>
              <a:rPr lang="ru-RU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 в файле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то есть фактически определенный </a:t>
            </a:r>
            <a:r>
              <a:rPr lang="ru-RU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конечный набор</a:t>
            </a:r>
            <a:r>
              <a:rPr lang="en-US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элементов</a:t>
            </a:r>
            <a:endParaRPr lang="en-US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написать цикл, запускающийся однократно для каждого из элементов списка, используя оператор </a:t>
            </a:r>
            <a:r>
              <a:rPr lang="en-US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endParaRPr lang="en-US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Такие циклы называются </a:t>
            </a:r>
            <a:r>
              <a:rPr lang="ru-RU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циклами со счетчиком</a:t>
            </a:r>
            <a:r>
              <a:rPr lang="ru-RU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так как они выполняются определенное количество раз</a:t>
            </a:r>
            <a:endParaRPr lang="en-US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говорим, что</a:t>
            </a:r>
            <a:r>
              <a:rPr lang="en-US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со счетчиком проходят через элементы набора»</a:t>
            </a:r>
            <a:endParaRPr lang="en-US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xfrm>
            <a:off x="933450" y="817418"/>
            <a:ext cx="143891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Простейший цикл со счетчиком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Старт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Старт</a:t>
            </a:r>
            <a:r>
              <a:rPr lang="en-US" sz="4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48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со счетчиком и элементами типа строка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Василий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Дмитрий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Татьяна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 Новым Годом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10257905" y="3551825"/>
            <a:ext cx="579707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00FF"/>
              </a:buClr>
              <a:buSzPct val="25000"/>
            </a:pP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Годом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Василий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Годом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Дмитрий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rgbClr val="FF00FF"/>
              </a:buClr>
              <a:buSzPct val="25000"/>
            </a:pPr>
            <a:r>
              <a:rPr lang="ru-RU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Годом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Татьяна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8" name="Shape 408"/>
          <p:cNvCxnSpPr/>
          <p:nvPr/>
        </p:nvCxnSpPr>
        <p:spPr>
          <a:xfrm flipH="1">
            <a:off x="7780713" y="4534150"/>
            <a:ext cx="2247690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3342756" y="5972174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 со счетчиком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10291156" y="3524225"/>
            <a:ext cx="3602144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Старт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2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Старт</a:t>
            </a:r>
            <a:r>
              <a:rPr lang="en-US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0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Старт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2" name="Shape 432"/>
          <p:cNvSpPr txBox="1"/>
          <p:nvPr/>
        </p:nvSpPr>
        <p:spPr>
          <a:xfrm>
            <a:off x="3990109" y="2570500"/>
            <a:ext cx="89939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4950100" y="2634000"/>
            <a:ext cx="2962100" cy="1123925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Переход к следующему</a:t>
            </a:r>
            <a:r>
              <a:rPr lang="en-U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endParaRPr lang="en-US" sz="3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со счетчиком 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 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for)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имеют заданные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 итерации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которые изменяются с каждым проходом цикла.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 итерации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проходят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 последовательности или набору элементов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Конструкция с </a:t>
            </a:r>
            <a:r>
              <a:rPr lang="en-U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465514" y="2603500"/>
            <a:ext cx="8046719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итерации / счетчик цикла </a:t>
            </a:r>
            <a:r>
              <a:rPr lang="ru-RU" sz="3000" dirty="0" smtClean="0">
                <a:solidFill>
                  <a:schemeClr val="lt1"/>
                </a:solidFill>
                <a:ea typeface="Arial" charset="0"/>
              </a:rPr>
              <a:t>«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движется</a:t>
            </a:r>
            <a:r>
              <a:rPr lang="ru-RU" sz="3000" b="0" i="0" u="none" strike="noStrike" cap="none" dirty="0" smtClean="0">
                <a:solidFill>
                  <a:schemeClr val="lt1"/>
                </a:solidFill>
                <a:sym typeface="Arial"/>
              </a:rPr>
              <a:t>»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через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последовательность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упорядоченный набор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</a:t>
            </a:r>
            <a:r>
              <a:rPr lang="en-US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тело</a:t>
            </a:r>
            <a:r>
              <a:rPr lang="en-US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кода выполняется однократно для каждого значения </a:t>
            </a: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(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in)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</a:t>
            </a:r>
            <a:endParaRPr lang="en-US" sz="30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итерации 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движется»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 всем значениям </a:t>
            </a: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</a:t>
            </a:r>
            <a:endParaRPr lang="en-US" sz="30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43" name="Shape 443"/>
          <p:cNvSpPr txBox="1"/>
          <p:nvPr/>
        </p:nvSpPr>
        <p:spPr>
          <a:xfrm>
            <a:off x="8289135" y="2892829"/>
            <a:ext cx="3449638" cy="1637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3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итерации / счетчик цикла</a:t>
            </a:r>
            <a:endParaRPr lang="en-US" sz="33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11903825" y="2603500"/>
            <a:ext cx="4055313" cy="1550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7F00"/>
              </a:buClr>
              <a:buSzPct val="25000"/>
            </a:pPr>
            <a:r>
              <a:rPr lang="ru-RU" sz="30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Последовательность из пяти элементов</a:t>
            </a:r>
            <a:endParaRPr lang="en-US" sz="300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45" name="Shape 445"/>
          <p:cNvCxnSpPr/>
          <p:nvPr/>
        </p:nvCxnSpPr>
        <p:spPr>
          <a:xfrm flipV="1">
            <a:off x="9709265" y="4530725"/>
            <a:ext cx="269765" cy="88869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flipV="1">
            <a:off x="11953850" y="4154387"/>
            <a:ext cx="1031075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0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4" name="Shape 464"/>
          <p:cNvSpPr txBox="1"/>
          <p:nvPr/>
        </p:nvSpPr>
        <p:spPr>
          <a:xfrm>
            <a:off x="4056611" y="1397100"/>
            <a:ext cx="87343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5" name="Shape 455"/>
          <p:cNvSpPr txBox="1"/>
          <p:nvPr/>
        </p:nvSpPr>
        <p:spPr>
          <a:xfrm>
            <a:off x="5016500" y="1638300"/>
            <a:ext cx="2921099" cy="1130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00"/>
              </a:buClr>
              <a:buSzPct val="25000"/>
            </a:pPr>
            <a:r>
              <a:rPr lang="ru-RU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Переход к следующему</a:t>
            </a:r>
            <a:r>
              <a:rPr lang="en-U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endParaRPr lang="en-US" sz="3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8096597" y="1030778"/>
            <a:ext cx="7564582" cy="74482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58394"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итерации / счетчик цикла </a:t>
            </a:r>
            <a:r>
              <a:rPr lang="ru-RU" sz="3600" dirty="0">
                <a:solidFill>
                  <a:schemeClr val="lt1"/>
                </a:solidFill>
                <a:ea typeface="Arial" charset="0"/>
              </a:rPr>
              <a:t>«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движется</a:t>
            </a:r>
            <a:r>
              <a:rPr lang="ru-RU" sz="3600" dirty="0">
                <a:solidFill>
                  <a:schemeClr val="lt1"/>
                </a:solidFill>
              </a:rPr>
              <a:t>»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через </a:t>
            </a:r>
            <a:r>
              <a:rPr lang="ru-RU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последовательность</a:t>
            </a: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упорядоченный набор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lvl="0" indent="-3583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тело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кода выполняется однократно для каждого значения </a:t>
            </a:r>
            <a:r>
              <a:rPr lang="ru-RU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(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in)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</a:t>
            </a:r>
            <a:endParaRPr lang="en-US" sz="360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583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итерации  </a:t>
            </a:r>
            <a:r>
              <a:rPr lang="ru-RU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движется»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 всем значениям </a:t>
            </a:r>
            <a:r>
              <a:rPr lang="ru-RU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</a:t>
            </a:r>
            <a:endParaRPr lang="en-US" sz="360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53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4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0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5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56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" name="Shape 456"/>
          <p:cNvCxnSpPr>
            <a:stCxn id="64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4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" name="Shape 464"/>
          <p:cNvSpPr txBox="1"/>
          <p:nvPr/>
        </p:nvSpPr>
        <p:spPr>
          <a:xfrm>
            <a:off x="4056611" y="1397100"/>
            <a:ext cx="87343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6" name="Shape 455"/>
          <p:cNvSpPr txBox="1"/>
          <p:nvPr/>
        </p:nvSpPr>
        <p:spPr>
          <a:xfrm>
            <a:off x="5016500" y="1638300"/>
            <a:ext cx="2921099" cy="1130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00"/>
              </a:buClr>
              <a:buSzPct val="25000"/>
            </a:pPr>
            <a:r>
              <a:rPr lang="ru-RU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Переход к следующему</a:t>
            </a:r>
            <a:r>
              <a:rPr lang="en-U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endParaRPr lang="en-US" sz="3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733894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Старт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7210430"/>
            <a:ext cx="10618799" cy="1684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набор повторяющихся шагов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имеет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 </a:t>
            </a:r>
            <a:r>
              <a:rPr lang="ru-RU" sz="2800" dirty="0">
                <a:solidFill>
                  <a:schemeClr val="bg1"/>
                </a:solidFill>
              </a:rPr>
              <a:t>—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ru-RU" sz="2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счетчик цикла</a:t>
            </a:r>
            <a:r>
              <a:rPr lang="ru-RU" sz="2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значение которой изменяется с каждым проходом цикла.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Обычно </a:t>
            </a:r>
            <a:r>
              <a:rPr lang="ru-RU" sz="2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счетчик цикла / переменная цикла</a:t>
            </a:r>
            <a:r>
              <a:rPr lang="en-US" sz="2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проходит через последовательность чисел</a:t>
            </a:r>
            <a:r>
              <a:rPr lang="en-US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257167" y="2447930"/>
            <a:ext cx="85407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Старт!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2326524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Старт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 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1536699"/>
            <a:ext cx="13931900" cy="55956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Язык циклов</a:t>
            </a:r>
            <a:r>
              <a:rPr lang="en-US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делаем в циклах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4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Примечание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несмотря на то, что эти примеры просты, данные шаблоны применимы ко всем видам циклов</a:t>
            </a:r>
            <a:endParaRPr lang="en-US" sz="4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Пишем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b="0" i="0" u="none" strike="noStrike" cap="none" dirty="0" smtClean="0">
                <a:solidFill>
                  <a:srgbClr val="FFD966"/>
                </a:solidFill>
                <a:sym typeface="Arial"/>
              </a:rPr>
              <a:t>«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умные»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Трюк в том, чтобы заранее «знать» нечто обо всем цикле, когда вы застряли при написании кода, который видит только одну запись за раз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4" name="Shape 524"/>
          <p:cNvSpPr txBox="1"/>
          <p:nvPr/>
        </p:nvSpPr>
        <p:spPr>
          <a:xfrm>
            <a:off x="9245599" y="2377440"/>
            <a:ext cx="5401425" cy="143256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Установите для некоторых переменных начальные значения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5" name="Shape 525"/>
          <p:cNvSpPr txBox="1"/>
          <p:nvPr/>
        </p:nvSpPr>
        <p:spPr>
          <a:xfrm>
            <a:off x="9867899" y="4584700"/>
            <a:ext cx="4779125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Ищите како</a:t>
            </a:r>
            <a:r>
              <a:rPr lang="ru-RU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е-либо значение</a:t>
            </a:r>
            <a:r>
              <a:rPr lang="en-US" sz="2800" u="none" strike="noStrike" cap="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 делайте что-нибудь с каждым элементом по-отдельности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обновляя переменную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6" name="Shape 526"/>
          <p:cNvSpPr txBox="1"/>
          <p:nvPr/>
        </p:nvSpPr>
        <p:spPr>
          <a:xfrm>
            <a:off x="9159874" y="3911600"/>
            <a:ext cx="548715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(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элемента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(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ru-RU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данных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9245599" y="7213600"/>
            <a:ext cx="5401425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Смотрите на переменные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Итерация по набору элементов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Начало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Конец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Начало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Конец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49" y="817418"/>
            <a:ext cx="8981257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2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Намылить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Смыть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Высушить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 flipH="1">
            <a:off x="5078405" y="5899154"/>
            <a:ext cx="155888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4" y="2533655"/>
            <a:ext cx="879475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3643312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Высушить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677250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Намылить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696303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Смыть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 так с этим циклом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234293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из чисел больше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Другой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Намылить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Смыть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Высушить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 flipH="1">
            <a:off x="5078405" y="5899154"/>
            <a:ext cx="189138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4" y="2533655"/>
            <a:ext cx="854075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1396999" y="7296155"/>
            <a:ext cx="3681405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Высушить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3" y="3930655"/>
            <a:ext cx="3743751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Намылить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762803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5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Смыть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делает этот цикл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267543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наибольшего значения</a:t>
            </a:r>
            <a:endParaRPr lang="en-US" sz="64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6932816"/>
            <a:ext cx="14757599" cy="15682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создаем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которая хранит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наибольшее значение, которое мы видели к этому моменту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текущее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число, на которое мы смотрим,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то оно становится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новым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наибольшим значением, которое мы видели к этому моменту</a:t>
            </a:r>
            <a:endParaRPr lang="en-US" sz="2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</a:rPr>
              <a:t>Больше паттернов циклов</a:t>
            </a:r>
            <a:r>
              <a:rPr lang="is-IS" sz="7800" dirty="0" smtClean="0">
                <a:solidFill>
                  <a:srgbClr val="FFD966"/>
                </a:solidFill>
              </a:rPr>
              <a:t>…</a:t>
            </a:r>
            <a:endParaRPr lang="en-US" sz="78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чет внутри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6949437"/>
            <a:ext cx="14071499" cy="1409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Чтобы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подсчитать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сколько раз выполняется цикл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вводим </a:t>
            </a:r>
            <a:r>
              <a:rPr lang="ru-RU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переменную-счетчик, значение которой стартует с </a:t>
            </a:r>
            <a:r>
              <a:rPr lang="en-US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ru-RU" sz="2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начение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этой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 </a:t>
            </a:r>
            <a:r>
              <a:rPr lang="ru-RU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каждым проходом цикла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увеличивается на </a:t>
            </a:r>
            <a:r>
              <a:rPr lang="ru-RU" sz="28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единицу</a:t>
            </a:r>
            <a:endParaRPr lang="en-US" sz="28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Суммирование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604270" y="6999314"/>
            <a:ext cx="13047460" cy="14063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Чтобы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сложить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значения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с которыми мы сталкиваемся в цикле, вводим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 суммы, с начальным значением</a:t>
            </a:r>
            <a:r>
              <a:rPr lang="ru-RU" sz="28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ru-RU" sz="28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 затем добавляем </a:t>
            </a:r>
            <a:r>
              <a:rPr lang="ru-RU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 сумме каждый раз по ходу цикла.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среднего арифметического в цикле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  <a:endParaRPr lang="en-US" sz="30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9" name="Shape 699"/>
          <p:cNvSpPr txBox="1"/>
          <p:nvPr/>
        </p:nvSpPr>
        <p:spPr>
          <a:xfrm>
            <a:off x="1522257" y="7188175"/>
            <a:ext cx="1321148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</a:t>
            </a: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среднего арифметического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объединяет операции </a:t>
            </a:r>
            <a:r>
              <a:rPr lang="ru-RU" sz="32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подсчета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суммирования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деления по завершению цикла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Фильтрация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Начало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26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Наибольшее число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',value)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онец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4562563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Начало</a:t>
            </a:r>
            <a:endParaRPr lang="en-US" sz="30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Наибольшее число </a:t>
            </a:r>
            <a:r>
              <a:rPr lang="en-US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30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Наибольшее число </a:t>
            </a:r>
            <a:r>
              <a:rPr lang="en-US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30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Конец</a:t>
            </a:r>
            <a:endParaRPr lang="en-US" sz="30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07" name="Shape 707"/>
          <p:cNvSpPr txBox="1"/>
          <p:nvPr/>
        </p:nvSpPr>
        <p:spPr>
          <a:xfrm>
            <a:off x="2011680" y="7046913"/>
            <a:ext cx="123194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используем оператор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цикле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поймать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отфильтровать значения, которые нам нужны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 использованием логических (булевых) переменных 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found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b="1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b="1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208973"/>
            <a:ext cx="14119500" cy="15360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нужно просто выполнить поиск и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узнать, было ли найдено значение</a:t>
            </a:r>
            <a:r>
              <a:rPr lang="en-US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используем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начальным значением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ru-RU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(Ложь)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которое изменится на 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ru-RU" sz="2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(Правда)</a:t>
            </a: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как только мы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нашли</a:t>
            </a:r>
            <a:r>
              <a:rPr lang="en-US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то, что искали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найти наименьшее значение</a:t>
            </a:r>
            <a:endParaRPr lang="en-US" sz="64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нам изменить код, чтобы он нашел наименьшее значение в списке? 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наименьшего значения</a:t>
            </a:r>
            <a:endParaRPr lang="en-US" sz="64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изменили имя переменной на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а также заменили </a:t>
            </a:r>
            <a:r>
              <a:rPr lang="en-US" sz="32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наименьшего значения</a:t>
            </a:r>
            <a:endParaRPr lang="en-US" sz="64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начале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 конце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изменили имя переменной на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а также заменили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начале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конце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</a:t>
            </a: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r>
              <a:rPr lang="en-US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завершает/прерывает 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текущий цикл</a:t>
            </a:r>
            <a:r>
              <a:rPr lang="en-US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переходит к оператору, следующему сразу после цикла</a:t>
            </a:r>
            <a:endParaRPr lang="en-US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Подобное 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тестирование цикла может быть произведено в любом месте цикла</a:t>
            </a:r>
            <a:endParaRPr lang="en-US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865524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сделано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сделано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170125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Начало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Конец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44" name="Shape 744"/>
          <p:cNvSpPr txBox="1"/>
          <p:nvPr/>
        </p:nvSpPr>
        <p:spPr>
          <a:xfrm>
            <a:off x="10225086" y="189502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Начало</a:t>
            </a:r>
            <a:endParaRPr lang="en-US" sz="30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Конец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6686049"/>
            <a:ext cx="14859000" cy="1600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 нас есть переменная с именем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первом проходе цикла переменная </a:t>
            </a:r>
            <a:r>
              <a:rPr lang="en-US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имеет значение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</a:t>
            </a:r>
            <a:r>
              <a:rPr lang="ru-RU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r>
              <a:rPr lang="ru-RU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аким образом, </a:t>
            </a:r>
            <a:r>
              <a:rPr lang="ru-RU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наименьшим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значением становится первое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 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 списка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наименьшего значения</a:t>
            </a:r>
            <a:endParaRPr lang="en-US" sz="64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r>
              <a:rPr lang="en-US" sz="6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6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ru-RU" sz="6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(то же самое)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64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ru-RU" sz="64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(не то же самое</a:t>
            </a:r>
            <a:r>
              <a:rPr lang="ru-RU" sz="64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2" name="Shape 752"/>
          <p:cNvSpPr txBox="1">
            <a:spLocks noGrp="1"/>
          </p:cNvSpPr>
          <p:nvPr>
            <p:ph type="body" idx="1"/>
          </p:nvPr>
        </p:nvSpPr>
        <p:spPr>
          <a:xfrm>
            <a:off x="8616824" y="2603500"/>
            <a:ext cx="64708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оператор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 использоваться в логических выражениях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Подразумевает </a:t>
            </a:r>
            <a:r>
              <a:rPr lang="ru-RU" sz="30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то же самое»</a:t>
            </a:r>
            <a:endParaRPr lang="en-US" sz="30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Похож на оператор </a:t>
            </a:r>
            <a:r>
              <a:rPr lang="en-US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</a:t>
            </a:r>
            <a:r>
              <a:rPr lang="ru-RU" sz="30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 но является более строгим сравнением</a:t>
            </a:r>
            <a:endParaRPr lang="en-US" sz="3000" u="none" strike="noStrike" cap="none" dirty="0"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58394">
              <a:buSzPct val="100000"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</a:t>
            </a:r>
            <a:r>
              <a:rPr lang="ru-RU" sz="30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dirty="0"/>
              <a:t>—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  <a:sym typeface="Cabin"/>
              </a:rPr>
              <a:t> тоже логический оператор</a:t>
            </a:r>
            <a:endParaRPr lang="en-US" sz="3000" u="none" strike="noStrike" cap="none" dirty="0"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Начало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Конец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80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 оператором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(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неопределенные циклы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Бесконечные циклы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оператора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оператора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8636001" y="2603500"/>
            <a:ext cx="6991926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indent="-394462" algn="l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и переменные типа 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 оператором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(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со счетчиком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Счетчик цикла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Язык циклов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 и наименьшее значение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278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3600" dirty="0"/>
              <a:t>Авторы </a:t>
            </a:r>
            <a:r>
              <a:rPr lang="en-US" sz="3600" dirty="0"/>
              <a:t> / </a:t>
            </a:r>
            <a:r>
              <a:rPr lang="ru-RU" sz="3600" dirty="0"/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66" name="Shape 766"/>
          <p:cNvSpPr txBox="1"/>
          <p:nvPr/>
        </p:nvSpPr>
        <p:spPr>
          <a:xfrm>
            <a:off x="11557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</a:t>
            </a:r>
            <a:r>
              <a:rPr lang="ru-RU" sz="1800">
                <a:solidFill>
                  <a:srgbClr val="FFFFFF"/>
                </a:solidFill>
              </a:rPr>
              <a:t>Виолетта</a:t>
            </a:r>
            <a:r>
              <a:rPr lang="ru-RU" sz="1800" smtClean="0">
                <a:solidFill>
                  <a:srgbClr val="FFFFFF"/>
                </a:solidFill>
              </a:rPr>
              <a:t>.</a:t>
            </a:r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767" name="Shape 7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2047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Shape 7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36901" y="109867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Shape 769"/>
          <p:cNvSpPr txBox="1"/>
          <p:nvPr/>
        </p:nvSpPr>
        <p:spPr>
          <a:xfrm>
            <a:off x="87044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533400">
              <a:spcBef>
                <a:spcPts val="0"/>
              </a:spcBef>
              <a:buSzPct val="171000"/>
            </a:pP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завершает/прерывает текущий цикл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переходит к оператору, следующему сразу после цикла</a:t>
            </a:r>
            <a:endParaRPr lang="en-US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>
              <a:buSzPct val="171000"/>
            </a:pP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Подобное тестирование цикла может быть произведено в любом месте цикла</a:t>
            </a:r>
            <a:endParaRPr lang="en-US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9" name="Shape 294"/>
          <p:cNvSpPr txBox="1"/>
          <p:nvPr/>
        </p:nvSpPr>
        <p:spPr>
          <a:xfrm>
            <a:off x="10817225" y="5202237"/>
            <a:ext cx="2865524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сделано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сделано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Верно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4" y="1003300"/>
            <a:ext cx="87947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9261536" y="7505700"/>
            <a:ext cx="3357184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Готово!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Окончание итерации с помощью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завершает текущий шаг цикла, переходит в начало цикла и начинает следующую итерацию цикла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печатай это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напечатай это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апечатай это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Окончание итерации с помощью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dirty="0"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завершает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текущий шаг цикла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переходит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началу цикла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начинает следующую итераци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ю цикла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печатай это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апечатай это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апечатай это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2560</Words>
  <Application>Microsoft Office PowerPoint</Application>
  <PresentationFormat>Произвольный</PresentationFormat>
  <Paragraphs>518</Paragraphs>
  <Slides>53</Slides>
  <Notes>52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Title &amp; Subtitle</vt:lpstr>
      <vt:lpstr>Циклы и повторения (итерации)</vt:lpstr>
      <vt:lpstr>Повторяющиеся шаги</vt:lpstr>
      <vt:lpstr>Бесконечный цикл</vt:lpstr>
      <vt:lpstr>Другой цикл</vt:lpstr>
      <vt:lpstr>Выход из цикла</vt:lpstr>
      <vt:lpstr>Выход из цикла</vt:lpstr>
      <vt:lpstr>Презентация PowerPoint</vt:lpstr>
      <vt:lpstr>Окончание итерации с помощью continue</vt:lpstr>
      <vt:lpstr>Окончание итерации с помощью continue</vt:lpstr>
      <vt:lpstr>Презентация PowerPoint</vt:lpstr>
      <vt:lpstr>Неопределенные циклы</vt:lpstr>
      <vt:lpstr>Циклы со счетчиком</vt:lpstr>
      <vt:lpstr>Циклы со счетчиком</vt:lpstr>
      <vt:lpstr>Простейший цикл со счетчиком</vt:lpstr>
      <vt:lpstr>Цикл со счетчиком и элементами типа строка</vt:lpstr>
      <vt:lpstr>Простой цикл со счетчиком</vt:lpstr>
      <vt:lpstr>Конструкция с in...</vt:lpstr>
      <vt:lpstr>Презентация PowerPoint</vt:lpstr>
      <vt:lpstr>Презентация PowerPoint</vt:lpstr>
      <vt:lpstr>Язык циклов: что мы делаем в циклах  Примечание: несмотря на то, что эти примеры просты, данные шаблоны применимы ко всем видам циклов</vt:lpstr>
      <vt:lpstr>Пишем «умные» циклы</vt:lpstr>
      <vt:lpstr>Итерация по набору элементов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Какое из чисел больше?</vt:lpstr>
      <vt:lpstr>Нахождение наибольшего значения</vt:lpstr>
      <vt:lpstr>Больше паттернов циклов…</vt:lpstr>
      <vt:lpstr>Счет внутри цикла</vt:lpstr>
      <vt:lpstr>Суммирование в цикле</vt:lpstr>
      <vt:lpstr>Нахождение среднего арифметического в цикле</vt:lpstr>
      <vt:lpstr>Фильтрация в цикле</vt:lpstr>
      <vt:lpstr>Поиск с использованием логических (булевых) переменных  </vt:lpstr>
      <vt:lpstr>Как найти наименьшее значение</vt:lpstr>
      <vt:lpstr>Нахождение наименьшего значения</vt:lpstr>
      <vt:lpstr>Нахождение наименьшего значения</vt:lpstr>
      <vt:lpstr>Нахождение наименьшего значения</vt:lpstr>
      <vt:lpstr>Операторы is (то же самое) и  is not (не то же самое)</vt:lpstr>
      <vt:lpstr>Резюме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cp:lastModifiedBy>Vita</cp:lastModifiedBy>
  <cp:revision>257</cp:revision>
  <dcterms:modified xsi:type="dcterms:W3CDTF">2021-05-07T18:31:07Z</dcterms:modified>
</cp:coreProperties>
</file>