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6"/>
  </p:notesMasterIdLst>
  <p:sldIdLst>
    <p:sldId id="256" r:id="rId2"/>
    <p:sldId id="257" r:id="rId3"/>
    <p:sldId id="303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  <p:sldId id="290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40FF"/>
    <a:srgbClr val="FF545A"/>
    <a:srgbClr val="FF898B"/>
    <a:srgbClr val="00FA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3"/>
    <p:restoredTop sz="93640"/>
  </p:normalViewPr>
  <p:slideViewPr>
    <p:cSldViewPr snapToGrid="0" snapToObjects="1">
      <p:cViewPr varScale="1">
        <p:scale>
          <a:sx n="89" d="100"/>
          <a:sy n="89" d="100"/>
        </p:scale>
        <p:origin x="184" y="2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6572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32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493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414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3335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383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9304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876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448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3020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592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74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6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5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nemon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Variables, Expressions, and Statements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2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4081448" y="7131044"/>
            <a:ext cx="83286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35344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these bits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Sentences or Lines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4" y="70882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</a:t>
            </a:r>
            <a:r>
              <a:rPr lang="en-US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tatement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with expression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statement</a:t>
            </a: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Statements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assign a value to a variable using the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(=)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statement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consists of an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expression on the </a:t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right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 side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a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store the result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81025" y="6354649"/>
            <a:ext cx="7724775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ight side is an expression. </a:t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expression is evaluated,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result is placed in (assigned to) x.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50"/>
            <a:ext cx="65785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variable is a memory location used to store a value (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618357" y="5851475"/>
            <a:ext cx="7663862" cy="207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ight side is an expression.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 the expression is evaluated,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result is placed in (assigned to) the variable on the left side (i.e., x).</a:t>
            </a:r>
          </a:p>
        </p:txBody>
      </p:sp>
      <p:sp>
        <p:nvSpPr>
          <p:cNvPr id="21" name="Shape 346"/>
          <p:cNvSpPr txBox="1"/>
          <p:nvPr/>
        </p:nvSpPr>
        <p:spPr>
          <a:xfrm>
            <a:off x="581025" y="850900"/>
            <a:ext cx="7504111" cy="2159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variable is a memory location used to store a value.  The value stored in a variable can be updated by replacing the old value (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with a new value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Expressions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Expressions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Because of the lack of mathematical symbols on computer keyboards - we use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computer-speak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express the classic math operations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Asterisk is multiplication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Exponentiation (raise to a power) looks different than in math</a:t>
            </a: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Expressions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Order of Evaluation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we string operators together - Python must know which one to do first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called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Which operator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takes precedence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over the others?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 Rules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Highest precedence rule to lowest precedence rule: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Parentheses are always respected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Exponentiation (raise to a power)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Multiplication, Division, and Remainder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Addition and Subtraction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Left to right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276578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Fixed values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such as numbers, letters, and strings, are called </a:t>
            </a:r>
            <a:r>
              <a:rPr lang="en-US" sz="3600" b="0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b="0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because their value does not change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as you expect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use single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quotes (')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double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quotes (")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115550" y="5041900"/>
            <a:ext cx="598646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455723" y="130967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242938" y="4450596"/>
            <a:ext cx="3338701" cy="3020428"/>
            <a:chOff x="0" y="-349272"/>
            <a:chExt cx="2522536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the rules top to bottom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writing code - use parentheses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writing code - keep mathematical expressions simple enough that they are easy to understand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 long series of mathematical operations up to make them more clear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11767343" y="1543050"/>
            <a:ext cx="3249614" cy="2324099"/>
            <a:chOff x="0" y="0"/>
            <a:chExt cx="2541586" cy="2324099"/>
          </a:xfrm>
        </p:grpSpPr>
        <p:sp>
          <p:nvSpPr>
            <p:cNvPr id="413" name="Shape 413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414" name="Shape 414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Does 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Mean?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Python variables, literals, and constants have a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knows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difference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between an integer number and a string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example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means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addition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something is a number and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something is a string 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 = put together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Matters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knows what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everything is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operations are prohibited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cannot </a:t>
            </a:r>
            <a:r>
              <a:rPr lang="en-US" sz="3600" b="0" i="0" u="none" strike="noStrike" cap="none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 1</a:t>
            </a:r>
            <a:r>
              <a:rPr lang="en-US" sz="3600" b="0" i="0" u="none" strike="noStrike" cap="none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a string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ask Python what type something is by using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File "&lt;stdin&gt;",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 only concatenate str (not "int") to str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('hello')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Several Types of Numbers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Numbers have two main types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whole numbers: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-14, -2, 0, 1, 100, 401233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Floating Point Numbers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have  decimal parts:  -2.5 , 0.0, 98.6, 14.0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other number types - they are variations on float and integer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Conversions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put an integer and floating point in an expression, the integer is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implicitly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converted to a float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control this with the built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and float()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</a:t>
            </a: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 produces a floating point result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812800" y="7334251"/>
            <a:ext cx="71477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was different in Python 2.x</a:t>
            </a: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7283450" cy="2166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812800" y="3105150"/>
            <a:ext cx="7283450" cy="5062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also use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convert between strings and integers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an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the string does not contain numeric characters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"&lt;stdin&gt;",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 only concatenate str (not "int") to str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int()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User Input</a:t>
            </a:r>
          </a:p>
        </p:txBody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instruct Python to pause and read data from the user using the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returns a string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Who are you?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'Welcome',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781676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Who are you?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Welcome Chuck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Converting User Input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7245350" cy="603408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want to read a number from the user, we must convert it from a string to a number using a type conversion function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Later we will deal with bad input data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 floor?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'US floor',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 floor? </a:t>
            </a: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floor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1298892" y="2529191"/>
            <a:ext cx="14144308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cannot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variable names / identifiers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1617527" y="3336900"/>
            <a:ext cx="14144308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await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      break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in 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del        global     not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async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     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 in 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Anything after a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ignored by Python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Why comment?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Describe what is going to happen in a sequence of code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Document who wrote the code or other ancillary information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Turn off a line of code - perhaps temporarily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241800" y="685801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Get the name of the file and open 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Count word frequency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Find the most common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All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 (mnemonic)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8753402" y="2659529"/>
            <a:ext cx="6532697" cy="5395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 between types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User input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 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272732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44496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Write a program to prompt the user for hours and rate per hour to compute gross pay.</a:t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96.25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</a:t>
            </a:r>
            <a:r>
              <a:rPr lang="en-US" sz="1800">
                <a:solidFill>
                  <a:srgbClr val="FFFFFF"/>
                </a:solidFill>
              </a:rPr>
              <a:t>Information and </a:t>
            </a:r>
            <a:r>
              <a:rPr lang="en-US" sz="1800" dirty="0">
                <a:solidFill>
                  <a:srgbClr val="FFFFFF"/>
                </a:solidFill>
              </a:rPr>
              <a:t>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</a:rPr>
              <a:t>… Insert new Contributors and Translators here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</p:txBody>
      </p:sp>
      <p:pic>
        <p:nvPicPr>
          <p:cNvPr id="550" name="Shape 5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 txBox="1"/>
          <p:nvPr/>
        </p:nvSpPr>
        <p:spPr>
          <a:xfrm>
            <a:off x="8704400" y="2369453"/>
            <a:ext cx="6797699" cy="5745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named place in the memory where a programmer can store data and later retrieve the data using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Programmers get to choose the names of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change the contents of 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later statement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named place in the memory where a programmer can store data and later retrieve the data using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Programmers get to choose the names of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change the contents of 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later statement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Variable Name Rules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949706" indent="-571500">
              <a:spcBef>
                <a:spcPts val="0"/>
              </a:spcBef>
              <a:buSzPct val="100000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Must start with a letter or underscore _ </a:t>
            </a:r>
          </a:p>
          <a:p>
            <a:pPr marL="949706" indent="-571500">
              <a:buSzPct val="100000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Must consist of letters, numbers, and underscores</a:t>
            </a:r>
          </a:p>
          <a:p>
            <a:pPr marL="949706" indent="-571500">
              <a:buSzPct val="100000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Case Sensitive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50069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Good: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 _speed</a:t>
            </a:r>
          </a:p>
          <a:p>
            <a:r>
              <a:rPr lang="en-US" sz="360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Bad:</a:t>
            </a:r>
            <a:r>
              <a:rPr lang="en-US" sz="3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#sign  var.12</a:t>
            </a:r>
          </a:p>
          <a:p>
            <a:r>
              <a:rPr lang="en-US" sz="3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Different: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 Variable Names</a:t>
            </a: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Since we programmers are given a choice in how we choose our variable names, there is a bit of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best practice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name variables to help us remember what we intend to store in them (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 aid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can confuse beginning students because well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named variables often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sound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good that they must be keywords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this bit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1536700" y="6057900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these bits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2095</Words>
  <Application>Microsoft Macintosh PowerPoint</Application>
  <PresentationFormat>Custom</PresentationFormat>
  <Paragraphs>369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Cabin</vt:lpstr>
      <vt:lpstr>Arial</vt:lpstr>
      <vt:lpstr>Courier</vt:lpstr>
      <vt:lpstr>Gill Sans</vt:lpstr>
      <vt:lpstr>Title &amp; Subtitle</vt:lpstr>
      <vt:lpstr>Variables, Expressions, and Statements</vt:lpstr>
      <vt:lpstr>Constants</vt:lpstr>
      <vt:lpstr>Reserved Words</vt:lpstr>
      <vt:lpstr>Variables</vt:lpstr>
      <vt:lpstr>Variables</vt:lpstr>
      <vt:lpstr>Python Variable Name Rules</vt:lpstr>
      <vt:lpstr>Mnemonic Variable Names</vt:lpstr>
      <vt:lpstr>PowerPoint Presentation</vt:lpstr>
      <vt:lpstr>PowerPoint Presentation</vt:lpstr>
      <vt:lpstr>PowerPoint Presentation</vt:lpstr>
      <vt:lpstr>Sentences or Lines</vt:lpstr>
      <vt:lpstr>Assignment Statements</vt:lpstr>
      <vt:lpstr>PowerPoint Presentation</vt:lpstr>
      <vt:lpstr>PowerPoint Presentation</vt:lpstr>
      <vt:lpstr>Expressions…</vt:lpstr>
      <vt:lpstr>Numeric Expressions</vt:lpstr>
      <vt:lpstr>Numeric Expressions</vt:lpstr>
      <vt:lpstr>Order of Evaluation</vt:lpstr>
      <vt:lpstr>Operator Precedence Rules</vt:lpstr>
      <vt:lpstr>PowerPoint Presentation</vt:lpstr>
      <vt:lpstr>Operator Precedence</vt:lpstr>
      <vt:lpstr>What Does “Type” Mean?</vt:lpstr>
      <vt:lpstr>Type Matters</vt:lpstr>
      <vt:lpstr>Several Types of Numbers</vt:lpstr>
      <vt:lpstr>Type Conversions</vt:lpstr>
      <vt:lpstr>Integer Division</vt:lpstr>
      <vt:lpstr>String Conversions</vt:lpstr>
      <vt:lpstr>User Input</vt:lpstr>
      <vt:lpstr>Converting User Input</vt:lpstr>
      <vt:lpstr>Comments in Python</vt:lpstr>
      <vt:lpstr>PowerPoint Presentation</vt:lpstr>
      <vt:lpstr>Summary</vt:lpstr>
      <vt:lpstr>PowerPoint Presentation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Severance, Charles</cp:lastModifiedBy>
  <cp:revision>77</cp:revision>
  <cp:lastPrinted>2016-11-29T05:21:41Z</cp:lastPrinted>
  <dcterms:modified xsi:type="dcterms:W3CDTF">2023-12-16T16:04:30Z</dcterms:modified>
</cp:coreProperties>
</file>