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00FA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6"/>
    <p:restoredTop sz="94558"/>
  </p:normalViewPr>
  <p:slideViewPr>
    <p:cSldViewPr snapToGrid="0" snapToObjects="1">
      <p:cViewPr varScale="1">
        <p:scale>
          <a:sx n="90" d="100"/>
          <a:sy n="90" d="100"/>
        </p:scale>
        <p:origin x="736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124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49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charset="0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03300" marR="0" lvl="1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5400" marR="0" lvl="2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92300" marR="0" lvl="4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49500" marR="0" lvl="5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6700" marR="0" lvl="6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3900" marR="0" lvl="7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1100" marR="0" lvl="8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1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37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81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000" b="0" i="0" u="none" strike="noStrike" cap="none">
          <a:solidFill>
            <a:srgbClr val="FFFC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ython.org/moin/HowTo/Sor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10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167825" y="7002457"/>
            <a:ext cx="98984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chemeClr val="hlink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4712" y="7170732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7615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Lists of Tuples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take advantage of the ability to sort a list of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get a sorted version of a dictionary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First we sort the dictionary by the key using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method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'c':22, 'b':1}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b="1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en-US" sz="3000" b="1" dirty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0054167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030416"/>
            <a:ext cx="4987925" cy="4365898"/>
          </a:xfrm>
        </p:spPr>
        <p:txBody>
          <a:bodyPr/>
          <a:lstStyle/>
          <a:p>
            <a:pPr marL="647700" lvl="0" indent="0">
              <a:buNone/>
            </a:pPr>
            <a:r>
              <a:rPr lang="en-US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 do this even more directly using the built-in function </a:t>
            </a:r>
            <a:r>
              <a:rPr lang="en-US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takes a sequence as a parameter and returns a sorted sequence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872413" y="2139696"/>
            <a:ext cx="799770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 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 by Values Instead of Key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36601" y="2603500"/>
            <a:ext cx="5788025" cy="46778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could construct a list of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form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(value, key)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 could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by value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do this with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that creates a list of tuples 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335014" y="2603500"/>
            <a:ext cx="832832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 , (1, 'b'), (22, 'c')]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romeo.txt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en-US" sz="3000" b="1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b="1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key)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000" b="1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b="1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b="1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b="1" i="0" u="none" strike="noStrike" cap="none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b="1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9465992" y="601022"/>
            <a:ext cx="4962830" cy="15832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top 10 most common words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Even Shorter Version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2612649" y="741684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http://wiki.python.org/moin/HowTo/Sorting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600" b="1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v,k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en-US" sz="36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808049" y="5959475"/>
            <a:ext cx="12915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comprehension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creates a dynamic list. 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this case, we make a list of reversed tuples and then sort 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1760866" y="2603500"/>
            <a:ext cx="13326833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 syntax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Immutability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Comparability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7742580" y="3011967"/>
            <a:ext cx="6378575" cy="320991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in assignment statements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dictionaries by either key or value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 idx="4294967295"/>
          </p:nvPr>
        </p:nvSpPr>
        <p:spPr>
          <a:xfrm>
            <a:off x="1462700" y="906184"/>
            <a:ext cx="12469200" cy="10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Acknowledgements / Contributions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206100" y="2153260"/>
            <a:ext cx="6797698" cy="60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These slides are Copyright 2010-  Charles R. Severance (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www.dr-chuck.com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of the University of Michigan School of Information and 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open.umich.edu</a:t>
            </a: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Initial Development: Charles Severance, University of Michigan School of Information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… Insert new Contributors and Translators here</a:t>
            </a: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0618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8438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8704400" y="2283734"/>
            <a:ext cx="6797698" cy="5788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Like Lists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another kind of sequence that functions much like a list - they have elements which are indexed starting at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('Glenn', 'Sally', 'Joseph')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but... Tuples are “immutable”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3255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Unlike a list, once you create a </a:t>
            </a:r>
            <a:r>
              <a:rPr lang="en-US" sz="3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you </a:t>
            </a:r>
            <a:r>
              <a:rPr lang="en-US" sz="38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 alter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its contents - similar to a string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</a:t>
            </a: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str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Things</a:t>
            </a:r>
            <a:r>
              <a:rPr lang="en-US" sz="7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>
                <a:solidFill>
                  <a:srgbClr val="FF66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</a:t>
            </a:r>
            <a:r>
              <a:rPr lang="en-US" sz="7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do With Tuples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b="1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Tale of Two Sequences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['count', 'index']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More Efficient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Since Python does not have to build tuple structures to be modifiable, they are simpler and more efficient in terms of memory use and performance than lists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in our program when we are making “temporary variables” we prefer tuples over lists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and Assignment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also put a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on the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left-hand side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an assignment statement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even omit the parentheses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'</a:t>
            </a:r>
            <a:r>
              <a:rPr lang="en-US" sz="33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r>
              <a:rPr lang="en-US" sz="33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6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endParaRPr lang="en-US" sz="3300" b="1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en-US" sz="36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and Dictionaries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4824476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method in dictionaries returns a list of (key, value)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6563" y="2182500"/>
            <a:ext cx="9469437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b="1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b="1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en-US" sz="32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2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2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2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b="1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b="1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b="1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b="1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b="1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2)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b="1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4)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 are Comparable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5541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comparison </a:t>
            </a:r>
            <a:r>
              <a:rPr lang="en-US" sz="38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work with </a:t>
            </a:r>
            <a:r>
              <a:rPr lang="en-US" sz="38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tuples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other sequences.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first item is equal, Python goes on to the next element,  and so on, until it finds elements that differ.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1334</Words>
  <Application>Microsoft Macintosh PowerPoint</Application>
  <PresentationFormat>Custom</PresentationFormat>
  <Paragraphs>168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Cabin</vt:lpstr>
      <vt:lpstr>Arial</vt:lpstr>
      <vt:lpstr>Courier</vt:lpstr>
      <vt:lpstr>Courier New</vt:lpstr>
      <vt:lpstr>Gill Sans</vt:lpstr>
      <vt:lpstr>Title &amp; Subtitle</vt:lpstr>
      <vt:lpstr>Tuples</vt:lpstr>
      <vt:lpstr>Tuples Are Like Lists</vt:lpstr>
      <vt:lpstr>but... Tuples are “immutable”</vt:lpstr>
      <vt:lpstr>Things not to do With Tuples</vt:lpstr>
      <vt:lpstr>A Tale of Two Sequences</vt:lpstr>
      <vt:lpstr>Tuples are More Efficient</vt:lpstr>
      <vt:lpstr>Tuples and Assignment</vt:lpstr>
      <vt:lpstr>Tuples and Dictionaries</vt:lpstr>
      <vt:lpstr>Tuples are Comparable</vt:lpstr>
      <vt:lpstr>Sorting Lists of Tuples</vt:lpstr>
      <vt:lpstr>Using sorted()</vt:lpstr>
      <vt:lpstr>Sort by Values Instead of Key</vt:lpstr>
      <vt:lpstr>PowerPoint Presentation</vt:lpstr>
      <vt:lpstr>Even Shorter Version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Tuples</dc:title>
  <cp:lastModifiedBy>Severance, Charles</cp:lastModifiedBy>
  <cp:revision>47</cp:revision>
  <dcterms:modified xsi:type="dcterms:W3CDTF">2024-01-26T00:58:12Z</dcterms:modified>
</cp:coreProperties>
</file>