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5"/>
    <p:restoredTop sz="94444"/>
  </p:normalViewPr>
  <p:slideViewPr>
    <p:cSldViewPr snapToGrid="0" snapToObjects="1">
      <p:cViewPr varScale="1">
        <p:scale>
          <a:sx n="59" d="100"/>
          <a:sy n="59" d="100"/>
        </p:scale>
        <p:origin x="1144" y="19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 smtClean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 smtClean="0">
                <a:solidFill>
                  <a:schemeClr val="dk2"/>
                </a:solidFill>
              </a:rPr>
              <a:t>page(s) at the end.</a:t>
            </a:r>
            <a:endParaRPr lang="en-US" sz="1100" b="0" i="0" u="none" strike="noStrike" cap="none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2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pe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283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66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n.wikipedia.org/wiki/Regular_expressio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en.wikipedia.org/wiki/Regular_expression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xkcd.com/208/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549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Chapter 11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990025" y="6988169"/>
            <a:ext cx="9985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for Everybody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www.py4e.com</a:t>
            </a:r>
            <a:endParaRPr lang="en-US" sz="3200" u="none" strike="noStrike" cap="none" dirty="0">
              <a:solidFill>
                <a:srgbClr val="FFFF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30212" y="7346944"/>
            <a:ext cx="1968500" cy="668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6325" y="6669169"/>
            <a:ext cx="1346100" cy="134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912898" y="814388"/>
            <a:ext cx="14621325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Like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We fine-tune what is matched by adding special characters to the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Wild-Card Characters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dot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 matches any character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you add 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asterisk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character, the character is 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any number of times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5086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Depending on how 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clean</a:t>
            </a:r>
            <a:r>
              <a:rPr lang="en-US" sz="36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your data is and the purpose of your application, you may want to narrow your match down a bit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 smtClean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Depending on how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clean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your data is and the purpose of your application, you may want to narrow your match down a bit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non-whitespace character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times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Matching and Extracting Data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smtClean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returns a True/False depending on whether the string matches  the regular expression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we actually want the matching strings to be extracted, we use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digits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Matching and Extracting Data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When we use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it returns a list of zero or more sub-strings that match the regular expression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Warning: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Greedy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Matching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760839" y="2603500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repeat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characters (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*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+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) push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outward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in both directions (greedy) to match the largest possible string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757025" y="3425820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89800" y="70516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Why not 'From:'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Non-Greedy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Matching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899574" y="2581469"/>
            <a:ext cx="11160599" cy="15269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Not all regular expression repeat codes are greedy!  If you add a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?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character, the + and * chill out a bit...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 but not greedy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</a:t>
            </a:r>
            <a:r>
              <a:rPr lang="en-US" sz="760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Tuning String Extraction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642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refine the match for </a:t>
            </a:r>
            <a:r>
              <a:rPr lang="en-US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</a:t>
            </a:r>
            <a:r>
              <a:rPr lang="en-US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 </a:t>
            </a: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and separately determine which portion of the match is to be extracted by using parenthes</a:t>
            </a:r>
            <a:r>
              <a:rPr lang="en-US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</a:t>
            </a:r>
            <a:r>
              <a:rPr lang="en-US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non-whitespace character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</a:t>
            </a:r>
            <a:r>
              <a:rPr lang="en-US" sz="760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Tuning String Extraction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Parenthes</a:t>
            </a:r>
            <a:r>
              <a:rPr lang="en-US" sz="3600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are not part of the match - but they tell where to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what string to extract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4800" i="0" u="none" strike="noStrike" cap="none" dirty="0" smtClean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(\S+@\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S+)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In computing, a regular expression, also referred to as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or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regexp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provides a concise and flexible means for matching strings of text, such as particular characters, words, or patterns of characters. A regular expression is written in a formal language </a:t>
            </a:r>
            <a:r>
              <a:rPr lang="en-US" sz="3600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that can be int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erpreted by a regular expression processor.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Parsing Examples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1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Extracting a host name - using find and string slicing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Double Split Pattern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Sometimes we split a line one way, and then grab one of the pieces of the line and split that piece again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through the string until you find an at</a:t>
            </a:r>
            <a:r>
              <a:rPr lang="en-US" sz="360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non-blank character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Regex Version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the non-blank characters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Starting at the beginning of the line,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for the string 'From ' </a:t>
            </a: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Skip a bunch of characters,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looking for an at</a:t>
            </a:r>
            <a:r>
              <a:rPr lang="en-US" sz="360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1352211" y="6651625"/>
            <a:ext cx="415719" cy="1322386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 extracting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</a:t>
            </a:r>
            <a:r>
              <a:rPr lang="en-US" sz="5700" i="0" u="none" strike="noStrike" cap="none" dirty="0" smtClean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5700" i="0" u="none" strike="noStrike" cap="none" dirty="0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non-blank character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641600" y="2844800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Really clever </a:t>
            </a:r>
            <a:r>
              <a:rPr lang="en-US" sz="38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wild card</a:t>
            </a:r>
            <a:r>
              <a:rPr lang="en-US" sz="38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8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expressions for matching and parsing strings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540075" y="8115300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</a:t>
            </a:r>
            <a:r>
              <a:rPr lang="en-US" sz="5700" i="0" u="none" strike="noStrike" cap="none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]+</a:t>
            </a:r>
            <a:r>
              <a:rPr lang="en-US" sz="5700" i="0" u="none" strike="noStrike" cap="none" smtClean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 smtClean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 extracting</a:t>
            </a:r>
          </a:p>
        </p:txBody>
      </p:sp>
      <p:cxnSp>
        <p:nvCxnSpPr>
          <p:cNvPr id="497" name="Shape 497"/>
          <p:cNvCxnSpPr/>
          <p:nvPr/>
        </p:nvCxnSpPr>
        <p:spPr>
          <a:xfrm flipH="1">
            <a:off x="13755687" y="6731000"/>
            <a:ext cx="330200" cy="134461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Spam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Confidence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  <a:endParaRPr lang="en-US" sz="300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Escape Character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If you want a special regular expression character to just behave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normally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(most of the time) you prefix it with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'\'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'We just received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for cookies.'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digit or period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real dollar sign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or more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Summary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are a cryptic but powerful language for matching strings and extracting elements from those strings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have special characters that indicate intent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title" idx="4294967295"/>
          </p:nvPr>
        </p:nvSpPr>
        <p:spPr>
          <a:xfrm>
            <a:off x="1462700" y="1009927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1206100" y="2150353"/>
            <a:ext cx="6797699" cy="5350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… Insert new Contributors and Translations here</a:t>
            </a:r>
          </a:p>
        </p:txBody>
      </p:sp>
      <p:pic>
        <p:nvPicPr>
          <p:cNvPr id="536" name="Shape 5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03277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81477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Shape 538"/>
          <p:cNvSpPr txBox="1"/>
          <p:nvPr/>
        </p:nvSpPr>
        <p:spPr>
          <a:xfrm>
            <a:off x="8704400" y="2280828"/>
            <a:ext cx="6797699" cy="52199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0164" y="914475"/>
            <a:ext cx="9148570" cy="6373812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/>
        </p:nvSpPr>
        <p:spPr>
          <a:xfrm>
            <a:off x="2857500" y="7645400"/>
            <a:ext cx="104138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Really smart </a:t>
            </a:r>
            <a:r>
              <a:rPr lang="en-US" sz="3800" u="none" strike="noStrike" cap="none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“Find” </a:t>
            </a:r>
            <a:r>
              <a:rPr lang="en-US" sz="3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or </a:t>
            </a:r>
            <a:r>
              <a:rPr lang="en-US" sz="3800" u="none" strike="noStrike" cap="none" smtClean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“Search”</a:t>
            </a:r>
            <a:endParaRPr lang="en-US" sz="3800" u="none" strike="noStrike" cap="none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9" name="Shape 229"/>
          <p:cNvSpPr/>
          <p:nvPr/>
        </p:nvSpPr>
        <p:spPr>
          <a:xfrm flipH="1">
            <a:off x="12636449" y="13431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Understanding Regular Expressions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Very powerful and quite cryptic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Fun once you understand them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expressions are a language unto themselves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language of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marker characters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- programming with characters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It is kind of an 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old school</a:t>
            </a:r>
            <a:r>
              <a:rPr lang="en-US" sz="360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language - compact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xkcd.com/208/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Regular Expression Quick Guide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beginning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a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the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any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whitespace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any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non-whitespace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Matches a single character in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Matches a single character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not 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set of characters can include a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start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The Regular Expression Module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Before you can use regular expressions in your program, you must import the library using 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“</a:t>
            </a:r>
            <a:r>
              <a:rPr lang="en-US" sz="3600" u="none" strike="noStrike" cap="none" smtClean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import re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”</a:t>
            </a:r>
            <a:endParaRPr lang="en-US" sz="3600" u="none" strike="noStrike" cap="none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use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to see if a string matches a regular expression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, 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similar to using the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 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method for strings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You can use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re.findall()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to extract 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portions of a string that match your regular 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expression, 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similar to a combination of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  <a:r>
              <a:rPr lang="en-US" sz="3600" u="none" strike="noStrike" cap="none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and slicing: </a:t>
            </a:r>
            <a:r>
              <a:rPr lang="en-US" sz="3600" u="none" strike="noStrike" cap="none" smtClean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var[5:10]</a:t>
            </a: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re.search()</a:t>
            </a: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Like </a:t>
            </a:r>
            <a:r>
              <a:rPr lang="en-US" sz="7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print(line)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1914</Words>
  <Application>Microsoft Macintosh PowerPoint</Application>
  <PresentationFormat>Custom</PresentationFormat>
  <Paragraphs>300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 Regular</vt:lpstr>
      <vt:lpstr>Cabin</vt:lpstr>
      <vt:lpstr>Courier</vt:lpstr>
      <vt:lpstr>Courier New</vt:lpstr>
      <vt:lpstr>Gill Sans</vt:lpstr>
      <vt:lpstr>ヒラギノ角ゴ ProN W3</vt:lpstr>
      <vt:lpstr>Arial</vt:lpstr>
      <vt:lpstr>Title &amp; Subtitle</vt:lpstr>
      <vt:lpstr>Regular Expressions</vt:lpstr>
      <vt:lpstr>Regular Expressions</vt:lpstr>
      <vt:lpstr>Regular Expressions</vt:lpstr>
      <vt:lpstr>PowerPoint Presentation</vt:lpstr>
      <vt:lpstr>Understanding Regular Expressions</vt:lpstr>
      <vt:lpstr>PowerPoint Presentation</vt:lpstr>
      <vt:lpstr>Regular Expression Quick Guide</vt:lpstr>
      <vt:lpstr>The Regular Expression Module</vt:lpstr>
      <vt:lpstr>Using re.search() Like find()</vt:lpstr>
      <vt:lpstr>Using re.search() Like startswith()</vt:lpstr>
      <vt:lpstr>Wild-Card Characters</vt:lpstr>
      <vt:lpstr>Fine-Tuning Your Match</vt:lpstr>
      <vt:lpstr>Fine-Tuning Your Match</vt:lpstr>
      <vt:lpstr>Matching and Extracting Data</vt:lpstr>
      <vt:lpstr>Matching and Extracting Data</vt:lpstr>
      <vt:lpstr>Warning: Greedy Matching</vt:lpstr>
      <vt:lpstr>Non-Greedy Matching</vt:lpstr>
      <vt:lpstr>Fine-Tuning String Extraction</vt:lpstr>
      <vt:lpstr>Fine-Tuning String Extraction</vt:lpstr>
      <vt:lpstr>String Parsing Examples…</vt:lpstr>
      <vt:lpstr>PowerPoint Presentation</vt:lpstr>
      <vt:lpstr>The Double Split Pattern</vt:lpstr>
      <vt:lpstr>The Regex Version</vt:lpstr>
      <vt:lpstr>The Regex Version</vt:lpstr>
      <vt:lpstr>The Regex Version</vt:lpstr>
      <vt:lpstr>Even Cooler Regex Version</vt:lpstr>
      <vt:lpstr>Even Cooler Regex Version</vt:lpstr>
      <vt:lpstr>Even Cooler Regex Version</vt:lpstr>
      <vt:lpstr>Even Cooler Regex Version</vt:lpstr>
      <vt:lpstr>Even Cooler Regex Version</vt:lpstr>
      <vt:lpstr>Spam Confidence</vt:lpstr>
      <vt:lpstr>Escape Character</vt:lpstr>
      <vt:lpstr>Summary</vt:lpstr>
      <vt:lpstr>Acknowledgements / Contributions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cp:lastModifiedBy>Charles Severance</cp:lastModifiedBy>
  <cp:revision>52</cp:revision>
  <dcterms:modified xsi:type="dcterms:W3CDTF">2017-10-05T22:56:56Z</dcterms:modified>
</cp:coreProperties>
</file>