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7" r:id="rId1"/>
  </p:sldMasterIdLst>
  <p:notesMasterIdLst>
    <p:notesMasterId r:id="rId21"/>
  </p:notesMasterIdLst>
  <p:sldIdLst>
    <p:sldId id="282" r:id="rId2"/>
    <p:sldId id="283" r:id="rId3"/>
    <p:sldId id="284" r:id="rId4"/>
    <p:sldId id="286" r:id="rId5"/>
    <p:sldId id="287" r:id="rId6"/>
    <p:sldId id="288" r:id="rId7"/>
    <p:sldId id="289" r:id="rId8"/>
    <p:sldId id="290" r:id="rId9"/>
    <p:sldId id="291" r:id="rId10"/>
    <p:sldId id="292" r:id="rId11"/>
    <p:sldId id="294" r:id="rId12"/>
    <p:sldId id="295" r:id="rId13"/>
    <p:sldId id="296" r:id="rId14"/>
    <p:sldId id="297" r:id="rId15"/>
    <p:sldId id="298" r:id="rId16"/>
    <p:sldId id="299" r:id="rId17"/>
    <p:sldId id="300" r:id="rId18"/>
    <p:sldId id="301" r:id="rId19"/>
    <p:sldId id="302" r:id="rId20"/>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A00"/>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85"/>
    <p:restoredTop sz="93588"/>
  </p:normalViewPr>
  <p:slideViewPr>
    <p:cSldViewPr snapToGrid="0" snapToObjects="1">
      <p:cViewPr>
        <p:scale>
          <a:sx n="50" d="100"/>
          <a:sy n="50" d="100"/>
        </p:scale>
        <p:origin x="-667" y="-274"/>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
        <p:nvSpPr>
          <p:cNvPr id="5" name="Shape 5"/>
          <p:cNvSpPr>
            <a:spLocks noGrp="1" noRot="1" noChangeAspect="1"/>
          </p:cNvSpPr>
          <p:nvPr>
            <p:ph type="sldImg" idx="3"/>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lIns="91425" tIns="91425" rIns="91425" bIns="91425" anchor="b" anchorCtr="0">
            <a:noAutofit/>
          </a:bodyPr>
          <a:lstStyle/>
          <a:p>
            <a:pPr marL="0" marR="0" lvl="0" indent="0" algn="r" rtl="0">
              <a:spcBef>
                <a:spcPts val="0"/>
              </a:spcBef>
            </a:pPr>
            <a:endParaRPr dirty="0"/>
          </a:p>
          <a:p>
            <a:pPr lvl="1">
              <a:spcBef>
                <a:spcPts val="0"/>
              </a:spcBef>
            </a:pPr>
            <a:endParaRPr dirty="0"/>
          </a:p>
          <a:p>
            <a:pPr lvl="2">
              <a:spcBef>
                <a:spcPts val="0"/>
              </a:spcBef>
            </a:pPr>
            <a:endParaRPr dirty="0"/>
          </a:p>
          <a:p>
            <a:pPr lvl="3">
              <a:spcBef>
                <a:spcPts val="0"/>
              </a:spcBef>
            </a:pPr>
            <a:endParaRPr dirty="0"/>
          </a:p>
          <a:p>
            <a:pPr lvl="4">
              <a:spcBef>
                <a:spcPts val="0"/>
              </a:spcBef>
            </a:pPr>
            <a:endParaRPr dirty="0"/>
          </a:p>
          <a:p>
            <a:pPr lvl="5">
              <a:spcBef>
                <a:spcPts val="0"/>
              </a:spcBef>
            </a:pPr>
            <a:endParaRPr dirty="0"/>
          </a:p>
          <a:p>
            <a:pPr lvl="6">
              <a:spcBef>
                <a:spcPts val="0"/>
              </a:spcBef>
            </a:pPr>
            <a:endParaRPr dirty="0"/>
          </a:p>
          <a:p>
            <a:pPr lvl="7">
              <a:spcBef>
                <a:spcPts val="0"/>
              </a:spcBef>
            </a:pPr>
            <a:endParaRPr dirty="0"/>
          </a:p>
          <a:p>
            <a:pPr lvl="8">
              <a:spcBef>
                <a:spcPts val="0"/>
              </a:spcBef>
            </a:pPr>
            <a:endParaRPr dirty="0"/>
          </a:p>
        </p:txBody>
      </p:sp>
    </p:spTree>
    <p:extLst>
      <p:ext uri="{BB962C8B-B14F-4D97-AF65-F5344CB8AC3E}">
        <p14:creationId xmlns:p14="http://schemas.microsoft.com/office/powerpoint/2010/main" val="93843333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55" name="Shape 4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0454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3"/>
        <p:cNvGrpSpPr/>
        <p:nvPr/>
      </p:nvGrpSpPr>
      <p:grpSpPr>
        <a:xfrm>
          <a:off x="0" y="0"/>
          <a:ext cx="0" cy="0"/>
          <a:chOff x="0" y="0"/>
          <a:chExt cx="0" cy="0"/>
        </a:xfrm>
      </p:grpSpPr>
      <p:sp>
        <p:nvSpPr>
          <p:cNvPr id="524" name="Shape 52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25" name="Shape 5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1109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Shape 53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36" name="Shape 5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73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Shape 54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42" name="Shape 5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49644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Shape 54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48" name="Shape 5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356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3"/>
        <p:cNvGrpSpPr/>
        <p:nvPr/>
      </p:nvGrpSpPr>
      <p:grpSpPr>
        <a:xfrm>
          <a:off x="0" y="0"/>
          <a:ext cx="0" cy="0"/>
          <a:chOff x="0" y="0"/>
          <a:chExt cx="0" cy="0"/>
        </a:xfrm>
      </p:grpSpPr>
      <p:sp>
        <p:nvSpPr>
          <p:cNvPr id="564" name="Shape 56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65" name="Shape 5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95378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Shape 59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94" name="Shape 5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67195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1"/>
        <p:cNvGrpSpPr/>
        <p:nvPr/>
      </p:nvGrpSpPr>
      <p:grpSpPr>
        <a:xfrm>
          <a:off x="0" y="0"/>
          <a:ext cx="0" cy="0"/>
          <a:chOff x="0" y="0"/>
          <a:chExt cx="0" cy="0"/>
        </a:xfrm>
      </p:grpSpPr>
      <p:sp>
        <p:nvSpPr>
          <p:cNvPr id="622" name="Shape 6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3" name="Shape 62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Tree>
    <p:extLst>
      <p:ext uri="{BB962C8B-B14F-4D97-AF65-F5344CB8AC3E}">
        <p14:creationId xmlns:p14="http://schemas.microsoft.com/office/powerpoint/2010/main" val="12275096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7"/>
        <p:cNvGrpSpPr/>
        <p:nvPr/>
      </p:nvGrpSpPr>
      <p:grpSpPr>
        <a:xfrm>
          <a:off x="0" y="0"/>
          <a:ext cx="0" cy="0"/>
          <a:chOff x="0" y="0"/>
          <a:chExt cx="0" cy="0"/>
        </a:xfrm>
      </p:grpSpPr>
      <p:sp>
        <p:nvSpPr>
          <p:cNvPr id="628" name="Shape 6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9" name="Shape 62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Tree>
    <p:extLst>
      <p:ext uri="{BB962C8B-B14F-4D97-AF65-F5344CB8AC3E}">
        <p14:creationId xmlns:p14="http://schemas.microsoft.com/office/powerpoint/2010/main" val="20268585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6"/>
        <p:cNvGrpSpPr/>
        <p:nvPr/>
      </p:nvGrpSpPr>
      <p:grpSpPr>
        <a:xfrm>
          <a:off x="0" y="0"/>
          <a:ext cx="0" cy="0"/>
          <a:chOff x="0" y="0"/>
          <a:chExt cx="0" cy="0"/>
        </a:xfrm>
      </p:grpSpPr>
      <p:sp>
        <p:nvSpPr>
          <p:cNvPr id="637" name="Shape 63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638" name="Shape 6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52512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4" name="Shape 64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Tree>
    <p:extLst>
      <p:ext uri="{BB962C8B-B14F-4D97-AF65-F5344CB8AC3E}">
        <p14:creationId xmlns:p14="http://schemas.microsoft.com/office/powerpoint/2010/main" val="781231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Shape 45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60" name="Shape 4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9087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6"/>
        <p:cNvGrpSpPr/>
        <p:nvPr/>
      </p:nvGrpSpPr>
      <p:grpSpPr>
        <a:xfrm>
          <a:off x="0" y="0"/>
          <a:ext cx="0" cy="0"/>
          <a:chOff x="0" y="0"/>
          <a:chExt cx="0" cy="0"/>
        </a:xfrm>
      </p:grpSpPr>
      <p:sp>
        <p:nvSpPr>
          <p:cNvPr id="467" name="Shape 46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68" name="Shape 4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2316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Shape 48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81" name="Shape 4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8234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Shape 4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86" name="Shape 4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22023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Shape 4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92" name="Shape 4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7018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Shape 49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99" name="Shape 4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1657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Shape 50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06" name="Shape 5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0378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Shape 51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20" name="Shape 5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7555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282828"/>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0678" y="889217"/>
            <a:ext cx="15174644" cy="2732951"/>
          </a:xfrm>
          <a:prstGeom prst="rect">
            <a:avLst/>
          </a:prstGeom>
          <a:effectLst>
            <a:innerShdw blurRad="482600" dist="50800" dir="13500000">
              <a:srgbClr val="000000">
                <a:alpha val="37000"/>
              </a:srgbClr>
            </a:innerShdw>
          </a:effectLst>
          <a:scene3d>
            <a:camera prst="orthographicFront"/>
            <a:lightRig rig="threePt" dir="t"/>
          </a:scene3d>
          <a:sp3d>
            <a:bevelT w="139700" prst="cross"/>
          </a:sp3d>
        </p:spPr>
        <p:txBody>
          <a:bodyPr lIns="162553" tIns="81276" rIns="162553" bIns="81276"/>
          <a:lstStyle>
            <a:lvl1pPr>
              <a:defRPr sz="6200" b="1" i="0" cap="none">
                <a:solidFill>
                  <a:schemeClr val="bg1"/>
                </a:solidFill>
                <a:latin typeface="Gill Sans SemiBold"/>
                <a:cs typeface="Lucida Grande"/>
              </a:defRPr>
            </a:lvl1pPr>
          </a:lstStyle>
          <a:p>
            <a:r>
              <a:rPr lang="en-US" smtClean="0"/>
              <a:t>Click to edit Master title style</a:t>
            </a:r>
            <a:endParaRPr lang="en-US" dirty="0"/>
          </a:p>
        </p:txBody>
      </p:sp>
      <p:sp>
        <p:nvSpPr>
          <p:cNvPr id="3" name="Subtitle 2"/>
          <p:cNvSpPr>
            <a:spLocks noGrp="1"/>
          </p:cNvSpPr>
          <p:nvPr>
            <p:ph type="subTitle" idx="1"/>
          </p:nvPr>
        </p:nvSpPr>
        <p:spPr>
          <a:xfrm>
            <a:off x="1307135" y="5181600"/>
            <a:ext cx="13392187" cy="2336800"/>
          </a:xfrm>
          <a:prstGeom prst="rect">
            <a:avLst/>
          </a:prstGeom>
        </p:spPr>
        <p:txBody>
          <a:bodyPr>
            <a:normAutofit/>
          </a:bodyPr>
          <a:lstStyle>
            <a:lvl1pPr marL="0" indent="0" algn="ctr">
              <a:buNone/>
              <a:defRPr sz="5500" b="1" i="0" baseline="0">
                <a:solidFill>
                  <a:srgbClr val="FDC227"/>
                </a:solidFill>
                <a:effectLst>
                  <a:innerShdw blurRad="63500" dist="50800" dir="13500000">
                    <a:srgbClr val="000000">
                      <a:alpha val="9000"/>
                    </a:srgbClr>
                  </a:innerShdw>
                </a:effectLst>
                <a:latin typeface="Gill Sans SemiBold"/>
                <a:cs typeface="Georgia"/>
              </a:defRPr>
            </a:lvl1pPr>
            <a:lvl2pPr marL="812764" indent="0" algn="ctr">
              <a:buNone/>
              <a:defRPr>
                <a:solidFill>
                  <a:schemeClr val="tx1">
                    <a:tint val="75000"/>
                  </a:schemeClr>
                </a:solidFill>
              </a:defRPr>
            </a:lvl2pPr>
            <a:lvl3pPr marL="1625529" indent="0" algn="ctr">
              <a:buNone/>
              <a:defRPr>
                <a:solidFill>
                  <a:schemeClr val="tx1">
                    <a:tint val="75000"/>
                  </a:schemeClr>
                </a:solidFill>
              </a:defRPr>
            </a:lvl3pPr>
            <a:lvl4pPr marL="2438293" indent="0" algn="ctr">
              <a:buNone/>
              <a:defRPr>
                <a:solidFill>
                  <a:schemeClr val="tx1">
                    <a:tint val="75000"/>
                  </a:schemeClr>
                </a:solidFill>
              </a:defRPr>
            </a:lvl4pPr>
            <a:lvl5pPr marL="3251058" indent="0" algn="ctr">
              <a:buNone/>
              <a:defRPr>
                <a:solidFill>
                  <a:schemeClr val="tx1">
                    <a:tint val="75000"/>
                  </a:schemeClr>
                </a:solidFill>
              </a:defRPr>
            </a:lvl5pPr>
            <a:lvl6pPr marL="4063822" indent="0" algn="ctr">
              <a:buNone/>
              <a:defRPr>
                <a:solidFill>
                  <a:schemeClr val="tx1">
                    <a:tint val="75000"/>
                  </a:schemeClr>
                </a:solidFill>
              </a:defRPr>
            </a:lvl6pPr>
            <a:lvl7pPr marL="4876587" indent="0" algn="ctr">
              <a:buNone/>
              <a:defRPr>
                <a:solidFill>
                  <a:schemeClr val="tx1">
                    <a:tint val="75000"/>
                  </a:schemeClr>
                </a:solidFill>
              </a:defRPr>
            </a:lvl7pPr>
            <a:lvl8pPr marL="5689351" indent="0" algn="ctr">
              <a:buNone/>
              <a:defRPr>
                <a:solidFill>
                  <a:schemeClr val="tx1">
                    <a:tint val="75000"/>
                  </a:schemeClr>
                </a:solidFill>
              </a:defRPr>
            </a:lvl8pPr>
            <a:lvl9pPr marL="6502116"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12102769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Shape 204"/>
        <p:cNvGrpSpPr/>
        <p:nvPr/>
      </p:nvGrpSpPr>
      <p:grpSpPr>
        <a:xfrm>
          <a:off x="0" y="0"/>
          <a:ext cx="0" cy="0"/>
          <a:chOff x="0" y="0"/>
          <a:chExt cx="0" cy="0"/>
        </a:xfrm>
      </p:grpSpPr>
      <p:sp>
        <p:nvSpPr>
          <p:cNvPr id="205" name="Shape 205"/>
          <p:cNvSpPr txBox="1">
            <a:spLocks noGrp="1"/>
          </p:cNvSpPr>
          <p:nvPr>
            <p:ph type="title"/>
          </p:nvPr>
        </p:nvSpPr>
        <p:spPr>
          <a:xfrm>
            <a:off x="812800" y="768096"/>
            <a:ext cx="14630400" cy="1365504"/>
          </a:xfrm>
          <a:prstGeom prst="rect">
            <a:avLst/>
          </a:prstGeom>
          <a:noFill/>
          <a:ln>
            <a:noFill/>
          </a:ln>
        </p:spPr>
        <p:txBody>
          <a:bodyPr lIns="91425" tIns="91425" rIns="91425" bIns="91425" anchor="t"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760029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Shape 204"/>
        <p:cNvGrpSpPr/>
        <p:nvPr/>
      </p:nvGrpSpPr>
      <p:grpSpPr>
        <a:xfrm>
          <a:off x="0" y="0"/>
          <a:ext cx="0" cy="0"/>
          <a:chOff x="0" y="0"/>
          <a:chExt cx="0" cy="0"/>
        </a:xfrm>
      </p:grpSpPr>
    </p:spTree>
    <p:extLst>
      <p:ext uri="{BB962C8B-B14F-4D97-AF65-F5344CB8AC3E}">
        <p14:creationId xmlns:p14="http://schemas.microsoft.com/office/powerpoint/2010/main" val="34425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2178" y="905084"/>
            <a:ext cx="14991644" cy="1247721"/>
          </a:xfrm>
          <a:prstGeom prst="rect">
            <a:avLst/>
          </a:prstGeom>
        </p:spPr>
        <p:txBody>
          <a:bodyPr lIns="162553" tIns="81276" rIns="162553" bIns="81276"/>
          <a:lstStyle>
            <a:lvl1pPr>
              <a:defRPr sz="6200" b="1" i="0" cap="none" baseline="0">
                <a:solidFill>
                  <a:srgbClr val="FFCB05"/>
                </a:solidFill>
                <a:effectLst>
                  <a:innerShdw blurRad="63500" dist="50800" dir="13500000">
                    <a:srgbClr val="000000">
                      <a:alpha val="14000"/>
                    </a:srgbClr>
                  </a:innerShdw>
                </a:effectLst>
                <a:latin typeface="Gill Sans SemiBold"/>
                <a:cs typeface="Georgia"/>
              </a:defRPr>
            </a:lvl1pPr>
          </a:lstStyle>
          <a:p>
            <a:r>
              <a:rPr lang="en-US" smtClean="0"/>
              <a:t>Click to edit Master title style</a:t>
            </a:r>
            <a:endParaRPr lang="en-US" dirty="0"/>
          </a:p>
        </p:txBody>
      </p:sp>
      <p:sp>
        <p:nvSpPr>
          <p:cNvPr id="3" name="Content Placeholder 2"/>
          <p:cNvSpPr>
            <a:spLocks noGrp="1"/>
          </p:cNvSpPr>
          <p:nvPr>
            <p:ph idx="1"/>
          </p:nvPr>
        </p:nvSpPr>
        <p:spPr>
          <a:xfrm>
            <a:off x="812800" y="2475702"/>
            <a:ext cx="14630400" cy="5902068"/>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36553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41683" y="1366549"/>
            <a:ext cx="15400421" cy="1816100"/>
          </a:xfrm>
          <a:prstGeom prst="rect">
            <a:avLst/>
          </a:prstGeom>
        </p:spPr>
        <p:txBody>
          <a:bodyPr lIns="162553" tIns="81276" rIns="162553" bIns="81276" anchor="t"/>
          <a:lstStyle>
            <a:lvl1pPr algn="ctr">
              <a:defRPr sz="6200" b="1" i="0" cap="none">
                <a:solidFill>
                  <a:schemeClr val="bg1"/>
                </a:solidFill>
                <a:latin typeface="Gill Sans SemiBold"/>
              </a:defRPr>
            </a:lvl1pPr>
          </a:lstStyle>
          <a:p>
            <a:r>
              <a:rPr lang="en-US" smtClean="0"/>
              <a:t>Click to edit Master title style</a:t>
            </a:r>
            <a:endParaRPr lang="en-US" dirty="0"/>
          </a:p>
        </p:txBody>
      </p:sp>
      <p:sp>
        <p:nvSpPr>
          <p:cNvPr id="3" name="Text Placeholder 2"/>
          <p:cNvSpPr>
            <a:spLocks noGrp="1"/>
          </p:cNvSpPr>
          <p:nvPr>
            <p:ph type="body" idx="1"/>
          </p:nvPr>
        </p:nvSpPr>
        <p:spPr>
          <a:xfrm>
            <a:off x="1284112" y="4919579"/>
            <a:ext cx="13817600" cy="956288"/>
          </a:xfrm>
          <a:prstGeom prst="rect">
            <a:avLst/>
          </a:prstGeom>
        </p:spPr>
        <p:txBody>
          <a:bodyPr anchor="b">
            <a:normAutofit/>
          </a:bodyPr>
          <a:lstStyle>
            <a:lvl1pPr marL="0" indent="0" algn="ctr">
              <a:buNone/>
              <a:defRPr sz="4300">
                <a:solidFill>
                  <a:srgbClr val="FDC227"/>
                </a:solidFill>
              </a:defRPr>
            </a:lvl1pPr>
            <a:lvl2pPr marL="812764" indent="0">
              <a:buNone/>
              <a:defRPr sz="3200">
                <a:solidFill>
                  <a:schemeClr val="tx1">
                    <a:tint val="75000"/>
                  </a:schemeClr>
                </a:solidFill>
              </a:defRPr>
            </a:lvl2pPr>
            <a:lvl3pPr marL="1625529" indent="0">
              <a:buNone/>
              <a:defRPr sz="2800">
                <a:solidFill>
                  <a:schemeClr val="tx1">
                    <a:tint val="75000"/>
                  </a:schemeClr>
                </a:solidFill>
              </a:defRPr>
            </a:lvl3pPr>
            <a:lvl4pPr marL="2438293" indent="0">
              <a:buNone/>
              <a:defRPr sz="2500">
                <a:solidFill>
                  <a:schemeClr val="tx1">
                    <a:tint val="75000"/>
                  </a:schemeClr>
                </a:solidFill>
              </a:defRPr>
            </a:lvl4pPr>
            <a:lvl5pPr marL="3251058" indent="0">
              <a:buNone/>
              <a:defRPr sz="2500">
                <a:solidFill>
                  <a:schemeClr val="tx1">
                    <a:tint val="75000"/>
                  </a:schemeClr>
                </a:solidFill>
              </a:defRPr>
            </a:lvl5pPr>
            <a:lvl6pPr marL="4063822" indent="0">
              <a:buNone/>
              <a:defRPr sz="2500">
                <a:solidFill>
                  <a:schemeClr val="tx1">
                    <a:tint val="75000"/>
                  </a:schemeClr>
                </a:solidFill>
              </a:defRPr>
            </a:lvl6pPr>
            <a:lvl7pPr marL="4876587" indent="0">
              <a:buNone/>
              <a:defRPr sz="2500">
                <a:solidFill>
                  <a:schemeClr val="tx1">
                    <a:tint val="75000"/>
                  </a:schemeClr>
                </a:solidFill>
              </a:defRPr>
            </a:lvl7pPr>
            <a:lvl8pPr marL="5689351" indent="0">
              <a:buNone/>
              <a:defRPr sz="2500">
                <a:solidFill>
                  <a:schemeClr val="tx1">
                    <a:tint val="75000"/>
                  </a:schemeClr>
                </a:solidFill>
              </a:defRPr>
            </a:lvl8pPr>
            <a:lvl9pPr marL="6502116" indent="0">
              <a:buNone/>
              <a:defRPr sz="2500">
                <a:solidFill>
                  <a:schemeClr val="tx1">
                    <a:tint val="75000"/>
                  </a:schemeClr>
                </a:solidFill>
              </a:defRPr>
            </a:lvl9pPr>
          </a:lstStyle>
          <a:p>
            <a:pPr lvl="0"/>
            <a:r>
              <a:rPr lang="en-US" smtClean="0"/>
              <a:t>Click to edit Master text styles</a:t>
            </a:r>
          </a:p>
        </p:txBody>
      </p:sp>
      <p:pic>
        <p:nvPicPr>
          <p:cNvPr id="4" name="Picture 3" descr="introhtml_SC_topbar.png"/>
          <p:cNvPicPr>
            <a:picLocks noChangeAspect="1"/>
          </p:cNvPicPr>
          <p:nvPr userDrawn="1"/>
        </p:nvPicPr>
        <p:blipFill rotWithShape="1">
          <a:blip r:embed="rId2">
            <a:alphaModFix/>
            <a:extLst>
              <a:ext uri="{28A0092B-C50C-407E-A947-70E740481C1C}">
                <a14:useLocalDpi xmlns:a14="http://schemas.microsoft.com/office/drawing/2010/main" val="0"/>
              </a:ext>
            </a:extLst>
          </a:blip>
          <a:srcRect b="92428"/>
          <a:stretch/>
        </p:blipFill>
        <p:spPr>
          <a:xfrm>
            <a:off x="0" y="12096"/>
            <a:ext cx="9144000" cy="389467"/>
          </a:xfrm>
          <a:prstGeom prst="rect">
            <a:avLst/>
          </a:prstGeom>
          <a:effectLst>
            <a:outerShdw blurRad="50800" dist="38100" dir="5400000" algn="t" rotWithShape="0">
              <a:prstClr val="black">
                <a:alpha val="40000"/>
              </a:prstClr>
            </a:outerShdw>
          </a:effectLst>
        </p:spPr>
      </p:pic>
      <p:sp>
        <p:nvSpPr>
          <p:cNvPr id="5" name="TextBox 4"/>
          <p:cNvSpPr txBox="1"/>
          <p:nvPr userDrawn="1"/>
        </p:nvSpPr>
        <p:spPr>
          <a:xfrm>
            <a:off x="83918" y="52940"/>
            <a:ext cx="2586129" cy="307777"/>
          </a:xfrm>
          <a:prstGeom prst="rect">
            <a:avLst/>
          </a:prstGeom>
          <a:noFill/>
        </p:spPr>
        <p:txBody>
          <a:bodyPr wrap="square" rtlCol="0">
            <a:spAutoFit/>
          </a:bodyPr>
          <a:lstStyle/>
          <a:p>
            <a:r>
              <a:rPr lang="en-US" sz="1400" dirty="0" smtClean="0">
                <a:solidFill>
                  <a:schemeClr val="bg1"/>
                </a:solidFill>
                <a:effectLst>
                  <a:outerShdw blurRad="50800" dist="38100" dir="2700000" algn="tl" rotWithShape="0">
                    <a:prstClr val="black">
                      <a:alpha val="40000"/>
                    </a:prstClr>
                  </a:outerShdw>
                </a:effectLst>
                <a:latin typeface="Lucida Grande"/>
                <a:cs typeface="Lucida Grande"/>
              </a:rPr>
              <a:t>LECTURE</a:t>
            </a:r>
            <a:r>
              <a:rPr lang="en-US" sz="1400" baseline="0" dirty="0" smtClean="0">
                <a:solidFill>
                  <a:schemeClr val="bg1"/>
                </a:solidFill>
                <a:effectLst>
                  <a:outerShdw blurRad="50800" dist="38100" dir="2700000" algn="tl" rotWithShape="0">
                    <a:prstClr val="black">
                      <a:alpha val="40000"/>
                    </a:prstClr>
                  </a:outerShdw>
                </a:effectLst>
                <a:latin typeface="Lucida Grande"/>
                <a:cs typeface="Lucida Grande"/>
              </a:rPr>
              <a:t> NAME</a:t>
            </a:r>
            <a:endParaRPr lang="en-US" sz="1400" dirty="0">
              <a:solidFill>
                <a:schemeClr val="bg1"/>
              </a:solidFill>
              <a:effectLst>
                <a:outerShdw blurRad="50800" dist="38100" dir="2700000" algn="tl" rotWithShape="0">
                  <a:prstClr val="black">
                    <a:alpha val="40000"/>
                  </a:prstClr>
                </a:outerShdw>
              </a:effectLst>
              <a:latin typeface="Lucida Grande"/>
              <a:cs typeface="Lucida Grande"/>
            </a:endParaRPr>
          </a:p>
        </p:txBody>
      </p:sp>
      <p:sp>
        <p:nvSpPr>
          <p:cNvPr id="6" name="TextBox 5"/>
          <p:cNvSpPr txBox="1"/>
          <p:nvPr userDrawn="1"/>
        </p:nvSpPr>
        <p:spPr>
          <a:xfrm>
            <a:off x="7253071" y="-3374"/>
            <a:ext cx="1620762" cy="261610"/>
          </a:xfrm>
          <a:prstGeom prst="rect">
            <a:avLst/>
          </a:prstGeom>
          <a:noFill/>
        </p:spPr>
        <p:txBody>
          <a:bodyPr wrap="square" rtlCol="0">
            <a:spAutoFit/>
          </a:bodyPr>
          <a:lstStyle/>
          <a:p>
            <a:pPr marL="0" algn="ctr">
              <a:lnSpc>
                <a:spcPct val="100000"/>
              </a:lnSpc>
              <a:spcBef>
                <a:spcPts val="0"/>
              </a:spcBef>
              <a:spcAft>
                <a:spcPts val="0"/>
              </a:spcAft>
            </a:pPr>
            <a:r>
              <a:rPr lang="en-US" sz="1100" baseline="0" dirty="0" smtClean="0">
                <a:solidFill>
                  <a:srgbClr val="FFFFFF"/>
                </a:solidFill>
                <a:effectLst>
                  <a:outerShdw blurRad="50800" dist="38100" dir="2700000" algn="tl" rotWithShape="0">
                    <a:prstClr val="black">
                      <a:alpha val="40000"/>
                    </a:prstClr>
                  </a:outerShdw>
                </a:effectLst>
              </a:rPr>
              <a:t>PYTHON FOR</a:t>
            </a:r>
          </a:p>
        </p:txBody>
      </p:sp>
      <p:sp>
        <p:nvSpPr>
          <p:cNvPr id="7" name="TextBox 6"/>
          <p:cNvSpPr txBox="1"/>
          <p:nvPr userDrawn="1"/>
        </p:nvSpPr>
        <p:spPr>
          <a:xfrm>
            <a:off x="7466609" y="126322"/>
            <a:ext cx="1203476" cy="553998"/>
          </a:xfrm>
          <a:prstGeom prst="rect">
            <a:avLst/>
          </a:prstGeom>
          <a:noFill/>
        </p:spPr>
        <p:txBody>
          <a:bodyPr wrap="square" rtlCol="0">
            <a:spAutoFit/>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100" baseline="0" dirty="0" smtClean="0">
                <a:solidFill>
                  <a:srgbClr val="FFFFFF"/>
                </a:solidFill>
                <a:effectLst>
                  <a:outerShdw blurRad="50800" dist="38100" dir="2700000" algn="tl" rotWithShape="0">
                    <a:prstClr val="black">
                      <a:alpha val="40000"/>
                    </a:prstClr>
                  </a:outerShdw>
                </a:effectLst>
              </a:rPr>
              <a:t>EVERYBODY</a:t>
            </a:r>
            <a:endParaRPr lang="en-US" sz="1100" dirty="0" smtClean="0">
              <a:solidFill>
                <a:srgbClr val="FFFFFF"/>
              </a:solidFill>
              <a:effectLst>
                <a:outerShdw blurRad="50800" dist="38100" dir="2700000" algn="tl" rotWithShape="0">
                  <a:prstClr val="black">
                    <a:alpha val="40000"/>
                  </a:prstClr>
                </a:outerShdw>
              </a:effectLst>
            </a:endParaRPr>
          </a:p>
          <a:p>
            <a:endParaRPr lang="en-US" dirty="0"/>
          </a:p>
        </p:txBody>
      </p:sp>
    </p:spTree>
    <p:extLst>
      <p:ext uri="{BB962C8B-B14F-4D97-AF65-F5344CB8AC3E}">
        <p14:creationId xmlns:p14="http://schemas.microsoft.com/office/powerpoint/2010/main" val="98553893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8267" y="885296"/>
            <a:ext cx="14630400" cy="1248306"/>
          </a:xfrm>
          <a:prstGeom prst="rect">
            <a:avLst/>
          </a:prstGeom>
        </p:spPr>
        <p:txBody>
          <a:bodyPr lIns="162553" tIns="81276" rIns="162553" bIns="81276"/>
          <a:lstStyle>
            <a:lvl1pPr>
              <a:defRPr sz="5700" b="1" i="0" cap="none">
                <a:solidFill>
                  <a:schemeClr val="bg1"/>
                </a:solidFill>
                <a:latin typeface="Gill Sans SemiBold"/>
                <a:cs typeface="Lucida Grande"/>
              </a:defRPr>
            </a:lvl1pPr>
          </a:lstStyle>
          <a:p>
            <a:r>
              <a:rPr lang="en-US" smtClean="0"/>
              <a:t>Click to edit Master title style</a:t>
            </a:r>
            <a:endParaRPr lang="en-US" dirty="0"/>
          </a:p>
        </p:txBody>
      </p:sp>
      <p:sp>
        <p:nvSpPr>
          <p:cNvPr id="3" name="Content Placeholder 2"/>
          <p:cNvSpPr>
            <a:spLocks noGrp="1"/>
          </p:cNvSpPr>
          <p:nvPr>
            <p:ph sz="half" idx="1"/>
          </p:nvPr>
        </p:nvSpPr>
        <p:spPr>
          <a:xfrm>
            <a:off x="812800" y="2133602"/>
            <a:ext cx="7179733" cy="6034617"/>
          </a:xfrm>
          <a:prstGeom prst="rect">
            <a:avLst/>
          </a:prstGeom>
        </p:spPr>
        <p:txBody>
          <a:bodyPr/>
          <a:lstStyle>
            <a:lvl1pPr>
              <a:defRPr sz="3200" b="1" i="0" cap="none">
                <a:solidFill>
                  <a:srgbClr val="FDC227"/>
                </a:solidFill>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263467" y="2133602"/>
            <a:ext cx="7179733" cy="6034617"/>
          </a:xfrm>
          <a:prstGeom prst="rect">
            <a:avLst/>
          </a:prstGeom>
        </p:spPr>
        <p:txBody>
          <a:bodyPr/>
          <a:lstStyle>
            <a:lvl1pPr>
              <a:defRPr sz="3200" b="0" i="0">
                <a:solidFill>
                  <a:srgbClr val="FDC227"/>
                </a:solidFill>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181715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820646"/>
            <a:ext cx="14630400" cy="1226172"/>
          </a:xfrm>
          <a:prstGeom prst="rect">
            <a:avLst/>
          </a:prstGeom>
        </p:spPr>
        <p:txBody>
          <a:bodyPr lIns="162553" tIns="81276" rIns="162553" bIns="81276"/>
          <a:lstStyle>
            <a:lvl1pPr>
              <a:defRPr sz="5700" b="0" i="0" cap="none">
                <a:solidFill>
                  <a:schemeClr val="bg1"/>
                </a:solidFill>
                <a:latin typeface="Gill Sans SemiBold"/>
                <a:cs typeface="Lucida Grande"/>
              </a:defRPr>
            </a:lvl1pPr>
          </a:lstStyle>
          <a:p>
            <a:r>
              <a:rPr lang="en-US" smtClean="0"/>
              <a:t>Click to edit Master title style</a:t>
            </a:r>
            <a:endParaRPr lang="en-US" dirty="0"/>
          </a:p>
        </p:txBody>
      </p:sp>
      <p:sp>
        <p:nvSpPr>
          <p:cNvPr id="3" name="Text Placeholder 2"/>
          <p:cNvSpPr>
            <a:spLocks noGrp="1"/>
          </p:cNvSpPr>
          <p:nvPr>
            <p:ph type="body" idx="1"/>
          </p:nvPr>
        </p:nvSpPr>
        <p:spPr>
          <a:xfrm>
            <a:off x="812800" y="2046818"/>
            <a:ext cx="7182556" cy="853017"/>
          </a:xfrm>
          <a:prstGeom prst="rect">
            <a:avLst/>
          </a:prstGeom>
        </p:spPr>
        <p:txBody>
          <a:bodyPr anchor="b">
            <a:noAutofit/>
          </a:bodyPr>
          <a:lstStyle>
            <a:lvl1pPr marL="0" indent="0" algn="ctr">
              <a:buNone/>
              <a:defRPr sz="3600" b="0" i="0" cap="none">
                <a:solidFill>
                  <a:srgbClr val="FDC227"/>
                </a:solidFill>
                <a:effectLst/>
                <a:latin typeface="Gill Sans SemiBold"/>
                <a:cs typeface="Lucida Grande"/>
              </a:defRPr>
            </a:lvl1pPr>
            <a:lvl2pPr marL="812764" indent="0">
              <a:buNone/>
              <a:defRPr sz="3600" b="1"/>
            </a:lvl2pPr>
            <a:lvl3pPr marL="1625529" indent="0">
              <a:buNone/>
              <a:defRPr sz="3200" b="1"/>
            </a:lvl3pPr>
            <a:lvl4pPr marL="2438293" indent="0">
              <a:buNone/>
              <a:defRPr sz="2800" b="1"/>
            </a:lvl4pPr>
            <a:lvl5pPr marL="3251058" indent="0">
              <a:buNone/>
              <a:defRPr sz="2800" b="1"/>
            </a:lvl5pPr>
            <a:lvl6pPr marL="4063822" indent="0">
              <a:buNone/>
              <a:defRPr sz="2800" b="1"/>
            </a:lvl6pPr>
            <a:lvl7pPr marL="4876587" indent="0">
              <a:buNone/>
              <a:defRPr sz="2800" b="1"/>
            </a:lvl7pPr>
            <a:lvl8pPr marL="5689351" indent="0">
              <a:buNone/>
              <a:defRPr sz="2800" b="1"/>
            </a:lvl8pPr>
            <a:lvl9pPr marL="6502116" indent="0">
              <a:buNone/>
              <a:defRPr sz="2800" b="1"/>
            </a:lvl9pPr>
          </a:lstStyle>
          <a:p>
            <a:pPr lvl="0"/>
            <a:r>
              <a:rPr lang="en-US" smtClean="0"/>
              <a:t>Click to edit Master text styles</a:t>
            </a:r>
          </a:p>
        </p:txBody>
      </p:sp>
      <p:sp>
        <p:nvSpPr>
          <p:cNvPr id="4" name="Content Placeholder 3"/>
          <p:cNvSpPr>
            <a:spLocks noGrp="1"/>
          </p:cNvSpPr>
          <p:nvPr>
            <p:ph sz="half" idx="2"/>
          </p:nvPr>
        </p:nvSpPr>
        <p:spPr>
          <a:xfrm>
            <a:off x="812800" y="3232187"/>
            <a:ext cx="7182556" cy="5268384"/>
          </a:xfrm>
          <a:prstGeom prst="rect">
            <a:avLst/>
          </a:prstGeom>
        </p:spPr>
        <p:txBody>
          <a:bodyPr/>
          <a:lstStyle>
            <a:lvl1pPr>
              <a:defRPr sz="3200">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257825" y="2046818"/>
            <a:ext cx="7185378" cy="853017"/>
          </a:xfrm>
          <a:prstGeom prst="rect">
            <a:avLst/>
          </a:prstGeom>
        </p:spPr>
        <p:txBody>
          <a:bodyPr anchor="b">
            <a:normAutofit/>
          </a:bodyPr>
          <a:lstStyle>
            <a:lvl1pPr marL="0" indent="0" algn="ctr">
              <a:buNone/>
              <a:defRPr sz="3600" b="0">
                <a:solidFill>
                  <a:srgbClr val="FDC227"/>
                </a:solidFill>
                <a:effectLst/>
                <a:latin typeface="Gill Sans SemiBold"/>
                <a:cs typeface="Lucida Grande"/>
              </a:defRPr>
            </a:lvl1pPr>
            <a:lvl2pPr marL="812764" indent="0">
              <a:buNone/>
              <a:defRPr sz="3600" b="1"/>
            </a:lvl2pPr>
            <a:lvl3pPr marL="1625529" indent="0">
              <a:buNone/>
              <a:defRPr sz="3200" b="1"/>
            </a:lvl3pPr>
            <a:lvl4pPr marL="2438293" indent="0">
              <a:buNone/>
              <a:defRPr sz="2800" b="1"/>
            </a:lvl4pPr>
            <a:lvl5pPr marL="3251058" indent="0">
              <a:buNone/>
              <a:defRPr sz="2800" b="1"/>
            </a:lvl5pPr>
            <a:lvl6pPr marL="4063822" indent="0">
              <a:buNone/>
              <a:defRPr sz="2800" b="1"/>
            </a:lvl6pPr>
            <a:lvl7pPr marL="4876587" indent="0">
              <a:buNone/>
              <a:defRPr sz="2800" b="1"/>
            </a:lvl7pPr>
            <a:lvl8pPr marL="5689351" indent="0">
              <a:buNone/>
              <a:defRPr sz="2800" b="1"/>
            </a:lvl8pPr>
            <a:lvl9pPr marL="6502116" indent="0">
              <a:buNone/>
              <a:defRPr sz="2800" b="1"/>
            </a:lvl9pPr>
          </a:lstStyle>
          <a:p>
            <a:pPr lvl="0"/>
            <a:r>
              <a:rPr lang="en-US" smtClean="0"/>
              <a:t>Click to edit Master text styles</a:t>
            </a:r>
          </a:p>
        </p:txBody>
      </p:sp>
      <p:sp>
        <p:nvSpPr>
          <p:cNvPr id="6" name="Content Placeholder 5"/>
          <p:cNvSpPr>
            <a:spLocks noGrp="1"/>
          </p:cNvSpPr>
          <p:nvPr>
            <p:ph sz="quarter" idx="4"/>
          </p:nvPr>
        </p:nvSpPr>
        <p:spPr>
          <a:xfrm>
            <a:off x="8257823" y="3232187"/>
            <a:ext cx="7185378" cy="5268384"/>
          </a:xfrm>
          <a:prstGeom prst="rect">
            <a:avLst/>
          </a:prstGeom>
        </p:spPr>
        <p:txBody>
          <a:bodyPr/>
          <a:lstStyle>
            <a:lvl1pPr>
              <a:defRPr sz="3200">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01383464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800" y="1277099"/>
            <a:ext cx="14630400" cy="1226172"/>
          </a:xfrm>
          <a:prstGeom prst="rect">
            <a:avLst/>
          </a:prstGeom>
        </p:spPr>
        <p:txBody>
          <a:bodyPr lIns="162553" tIns="81276" rIns="162553" bIns="81276"/>
          <a:lstStyle>
            <a:lvl1pPr>
              <a:defRPr sz="5300" b="1" i="0" cap="none">
                <a:solidFill>
                  <a:schemeClr val="bg1"/>
                </a:solidFill>
                <a:latin typeface="Gill Sans SemiBold"/>
                <a:cs typeface="Lucida Grande"/>
              </a:defRPr>
            </a:lvl1pPr>
          </a:lstStyle>
          <a:p>
            <a:r>
              <a:rPr lang="en-US" smtClean="0"/>
              <a:t>Click to edit Master title style</a:t>
            </a:r>
            <a:endParaRPr lang="en-US" dirty="0"/>
          </a:p>
        </p:txBody>
      </p:sp>
    </p:spTree>
    <p:extLst>
      <p:ext uri="{BB962C8B-B14F-4D97-AF65-F5344CB8AC3E}">
        <p14:creationId xmlns:p14="http://schemas.microsoft.com/office/powerpoint/2010/main" val="3602947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568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3" y="888973"/>
            <a:ext cx="5348112" cy="1238388"/>
          </a:xfrm>
          <a:prstGeom prst="rect">
            <a:avLst/>
          </a:prstGeom>
        </p:spPr>
        <p:txBody>
          <a:bodyPr lIns="162553" tIns="81276" rIns="162553" bIns="81276" anchor="b"/>
          <a:lstStyle>
            <a:lvl1pPr algn="l">
              <a:defRPr sz="3200" b="0" i="0">
                <a:solidFill>
                  <a:schemeClr val="bg1"/>
                </a:solidFill>
                <a:latin typeface="Gill Sans SemiBold"/>
                <a:cs typeface="Lucida Grande"/>
              </a:defRPr>
            </a:lvl1pPr>
          </a:lstStyle>
          <a:p>
            <a:r>
              <a:rPr lang="en-US" smtClean="0"/>
              <a:t>Click to edit Master title style</a:t>
            </a:r>
            <a:endParaRPr lang="en-US" dirty="0"/>
          </a:p>
        </p:txBody>
      </p:sp>
      <p:sp>
        <p:nvSpPr>
          <p:cNvPr id="3" name="Content Placeholder 2"/>
          <p:cNvSpPr>
            <a:spLocks noGrp="1"/>
          </p:cNvSpPr>
          <p:nvPr>
            <p:ph idx="1"/>
          </p:nvPr>
        </p:nvSpPr>
        <p:spPr>
          <a:xfrm>
            <a:off x="6355644" y="888975"/>
            <a:ext cx="9087556" cy="7493140"/>
          </a:xfrm>
          <a:prstGeom prst="rect">
            <a:avLst/>
          </a:prstGeom>
        </p:spPr>
        <p:txBody>
          <a:bodyPr/>
          <a:lstStyle>
            <a:lvl1pPr>
              <a:defRPr sz="5000" b="0" i="0">
                <a:solidFill>
                  <a:srgbClr val="FDC227"/>
                </a:solidFill>
                <a:latin typeface="Gill Sans SemiBold"/>
                <a:cs typeface="Lucida Grande"/>
              </a:defRPr>
            </a:lvl1pPr>
            <a:lvl2pPr>
              <a:defRPr sz="5000" b="0" i="1">
                <a:latin typeface="Gill Sans SemiBold"/>
                <a:cs typeface="Lucida Grande"/>
              </a:defRPr>
            </a:lvl2pPr>
            <a:lvl3pPr>
              <a:defRPr sz="4300" b="0" i="1">
                <a:latin typeface="Gill Sans SemiBold"/>
                <a:cs typeface="Lucida Grande"/>
              </a:defRPr>
            </a:lvl3pPr>
            <a:lvl4pPr>
              <a:defRPr sz="3600" b="0" i="1">
                <a:latin typeface="Gill Sans SemiBold"/>
                <a:cs typeface="Lucida Grande"/>
              </a:defRPr>
            </a:lvl4pPr>
            <a:lvl5pPr>
              <a:defRPr sz="3600" b="0" i="1">
                <a:latin typeface="Gill Sans SemiBold"/>
                <a:cs typeface="Lucida Grande"/>
              </a:defRPr>
            </a:lvl5pPr>
            <a:lvl6pPr>
              <a:defRPr sz="3600"/>
            </a:lvl6pPr>
            <a:lvl7pPr>
              <a:defRPr sz="3600"/>
            </a:lvl7pPr>
            <a:lvl8pPr>
              <a:defRPr sz="3600"/>
            </a:lvl8pPr>
            <a:lvl9pPr>
              <a:defRPr sz="3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12803" y="2127365"/>
            <a:ext cx="5348112" cy="6254750"/>
          </a:xfrm>
          <a:prstGeom prst="rect">
            <a:avLst/>
          </a:prstGeom>
        </p:spPr>
        <p:txBody>
          <a:bodyPr/>
          <a:lstStyle>
            <a:lvl1pPr marL="0" indent="0">
              <a:buNone/>
              <a:defRPr sz="2500">
                <a:solidFill>
                  <a:schemeClr val="bg1"/>
                </a:solidFill>
              </a:defRPr>
            </a:lvl1pPr>
            <a:lvl2pPr marL="812764" indent="0">
              <a:buNone/>
              <a:defRPr sz="2100"/>
            </a:lvl2pPr>
            <a:lvl3pPr marL="1625529" indent="0">
              <a:buNone/>
              <a:defRPr sz="1800"/>
            </a:lvl3pPr>
            <a:lvl4pPr marL="2438293" indent="0">
              <a:buNone/>
              <a:defRPr sz="1600"/>
            </a:lvl4pPr>
            <a:lvl5pPr marL="3251058" indent="0">
              <a:buNone/>
              <a:defRPr sz="1600"/>
            </a:lvl5pPr>
            <a:lvl6pPr marL="4063822" indent="0">
              <a:buNone/>
              <a:defRPr sz="1600"/>
            </a:lvl6pPr>
            <a:lvl7pPr marL="4876587" indent="0">
              <a:buNone/>
              <a:defRPr sz="1600"/>
            </a:lvl7pPr>
            <a:lvl8pPr marL="5689351" indent="0">
              <a:buNone/>
              <a:defRPr sz="1600"/>
            </a:lvl8pPr>
            <a:lvl9pPr marL="6502116" indent="0">
              <a:buNone/>
              <a:defRPr sz="1600"/>
            </a:lvl9pPr>
          </a:lstStyle>
          <a:p>
            <a:pPr lvl="0"/>
            <a:r>
              <a:rPr lang="en-US" smtClean="0"/>
              <a:t>Click to edit Master text styles</a:t>
            </a:r>
          </a:p>
        </p:txBody>
      </p:sp>
    </p:spTree>
    <p:extLst>
      <p:ext uri="{BB962C8B-B14F-4D97-AF65-F5344CB8AC3E}">
        <p14:creationId xmlns:p14="http://schemas.microsoft.com/office/powerpoint/2010/main" val="132795141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290" y="6400800"/>
            <a:ext cx="9753600" cy="755652"/>
          </a:xfrm>
          <a:prstGeom prst="rect">
            <a:avLst/>
          </a:prstGeom>
        </p:spPr>
        <p:txBody>
          <a:bodyPr lIns="162553" tIns="81276" rIns="162553" bIns="81276" anchor="b"/>
          <a:lstStyle>
            <a:lvl1pPr algn="l">
              <a:defRPr sz="3600" b="0">
                <a:solidFill>
                  <a:schemeClr val="bg1"/>
                </a:solidFill>
                <a:latin typeface="Gill Sans SemiBold"/>
                <a:cs typeface="Lucida Grande"/>
              </a:defRPr>
            </a:lvl1pPr>
          </a:lstStyle>
          <a:p>
            <a:r>
              <a:rPr lang="en-US" smtClean="0"/>
              <a:t>Click to edit Master title style</a:t>
            </a:r>
            <a:endParaRPr lang="en-US" dirty="0"/>
          </a:p>
        </p:txBody>
      </p:sp>
      <p:sp>
        <p:nvSpPr>
          <p:cNvPr id="3" name="Picture Placeholder 2"/>
          <p:cNvSpPr>
            <a:spLocks noGrp="1"/>
          </p:cNvSpPr>
          <p:nvPr>
            <p:ph type="pic" idx="1"/>
          </p:nvPr>
        </p:nvSpPr>
        <p:spPr>
          <a:xfrm>
            <a:off x="3186290" y="817033"/>
            <a:ext cx="9753600" cy="5486400"/>
          </a:xfrm>
          <a:prstGeom prst="rect">
            <a:avLst/>
          </a:prstGeom>
        </p:spPr>
        <p:txBody>
          <a:bodyPr/>
          <a:lstStyle>
            <a:lvl1pPr marL="0" indent="0">
              <a:buNone/>
              <a:defRPr sz="5700"/>
            </a:lvl1pPr>
            <a:lvl2pPr marL="812764" indent="0">
              <a:buNone/>
              <a:defRPr sz="5000"/>
            </a:lvl2pPr>
            <a:lvl3pPr marL="1625529" indent="0">
              <a:buNone/>
              <a:defRPr sz="4300"/>
            </a:lvl3pPr>
            <a:lvl4pPr marL="2438293" indent="0">
              <a:buNone/>
              <a:defRPr sz="3600"/>
            </a:lvl4pPr>
            <a:lvl5pPr marL="3251058" indent="0">
              <a:buNone/>
              <a:defRPr sz="3600"/>
            </a:lvl5pPr>
            <a:lvl6pPr marL="4063822" indent="0">
              <a:buNone/>
              <a:defRPr sz="3600"/>
            </a:lvl6pPr>
            <a:lvl7pPr marL="4876587" indent="0">
              <a:buNone/>
              <a:defRPr sz="3600"/>
            </a:lvl7pPr>
            <a:lvl8pPr marL="5689351" indent="0">
              <a:buNone/>
              <a:defRPr sz="3600"/>
            </a:lvl8pPr>
            <a:lvl9pPr marL="6502116" indent="0">
              <a:buNone/>
              <a:defRPr sz="36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186290" y="7156451"/>
            <a:ext cx="9753600" cy="1073150"/>
          </a:xfrm>
          <a:prstGeom prst="rect">
            <a:avLst/>
          </a:prstGeom>
        </p:spPr>
        <p:txBody>
          <a:bodyPr/>
          <a:lstStyle>
            <a:lvl1pPr marL="0" indent="0">
              <a:buNone/>
              <a:defRPr sz="2500" b="0" i="0">
                <a:solidFill>
                  <a:schemeClr val="bg1"/>
                </a:solidFill>
                <a:latin typeface="Gill Sans SemiBold"/>
                <a:cs typeface="Lucida Grande"/>
              </a:defRPr>
            </a:lvl1pPr>
            <a:lvl2pPr marL="812764" indent="0">
              <a:buNone/>
              <a:defRPr sz="2100"/>
            </a:lvl2pPr>
            <a:lvl3pPr marL="1625529" indent="0">
              <a:buNone/>
              <a:defRPr sz="1800"/>
            </a:lvl3pPr>
            <a:lvl4pPr marL="2438293" indent="0">
              <a:buNone/>
              <a:defRPr sz="1600"/>
            </a:lvl4pPr>
            <a:lvl5pPr marL="3251058" indent="0">
              <a:buNone/>
              <a:defRPr sz="1600"/>
            </a:lvl5pPr>
            <a:lvl6pPr marL="4063822" indent="0">
              <a:buNone/>
              <a:defRPr sz="1600"/>
            </a:lvl6pPr>
            <a:lvl7pPr marL="4876587" indent="0">
              <a:buNone/>
              <a:defRPr sz="1600"/>
            </a:lvl7pPr>
            <a:lvl8pPr marL="5689351" indent="0">
              <a:buNone/>
              <a:defRPr sz="1600"/>
            </a:lvl8pPr>
            <a:lvl9pPr marL="6502116" indent="0">
              <a:buNone/>
              <a:defRPr sz="1600"/>
            </a:lvl9pPr>
          </a:lstStyle>
          <a:p>
            <a:pPr lvl="0"/>
            <a:r>
              <a:rPr lang="en-US" smtClean="0"/>
              <a:t>Click to edit Master text styles</a:t>
            </a:r>
          </a:p>
        </p:txBody>
      </p:sp>
    </p:spTree>
    <p:extLst>
      <p:ext uri="{BB962C8B-B14F-4D97-AF65-F5344CB8AC3E}">
        <p14:creationId xmlns:p14="http://schemas.microsoft.com/office/powerpoint/2010/main" val="77750291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82828"/>
        </a:solidFill>
        <a:effectLst/>
      </p:bgPr>
    </p:bg>
    <p:spTree>
      <p:nvGrpSpPr>
        <p:cNvPr id="1" name=""/>
        <p:cNvGrpSpPr/>
        <p:nvPr/>
      </p:nvGrpSpPr>
      <p:grpSpPr>
        <a:xfrm>
          <a:off x="0" y="0"/>
          <a:ext cx="0" cy="0"/>
          <a:chOff x="0" y="0"/>
          <a:chExt cx="0" cy="0"/>
        </a:xfrm>
      </p:grpSpPr>
      <p:pic>
        <p:nvPicPr>
          <p:cNvPr id="29" name="Picture 28" descr="Top_Bar_Background.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6256000" cy="9144000"/>
          </a:xfrm>
          <a:prstGeom prst="rect">
            <a:avLst/>
          </a:prstGeom>
        </p:spPr>
      </p:pic>
      <p:sp>
        <p:nvSpPr>
          <p:cNvPr id="28" name="TextBox 27"/>
          <p:cNvSpPr txBox="1"/>
          <p:nvPr userDrawn="1"/>
        </p:nvSpPr>
        <p:spPr>
          <a:xfrm>
            <a:off x="160716" y="114157"/>
            <a:ext cx="3115325" cy="446276"/>
          </a:xfrm>
          <a:prstGeom prst="rect">
            <a:avLst/>
          </a:prstGeom>
          <a:noFill/>
        </p:spPr>
        <p:txBody>
          <a:bodyPr wrap="none" rtlCol="0">
            <a:spAutoFit/>
          </a:bodyPr>
          <a:lstStyle/>
          <a:p>
            <a:r>
              <a:rPr lang="en-US" sz="2300" dirty="0" smtClean="0">
                <a:solidFill>
                  <a:srgbClr val="FFFFFF"/>
                </a:solidFill>
                <a:latin typeface="Lucida Grande"/>
                <a:cs typeface="Lucida Grande"/>
              </a:rPr>
              <a:t>Introduction – Part 4</a:t>
            </a:r>
            <a:endParaRPr lang="en-US" sz="2300" dirty="0">
              <a:solidFill>
                <a:srgbClr val="FFFFFF"/>
              </a:solidFill>
              <a:latin typeface="Lucida Grande"/>
              <a:cs typeface="Lucida Grande"/>
            </a:endParaRPr>
          </a:p>
        </p:txBody>
      </p:sp>
      <p:sp>
        <p:nvSpPr>
          <p:cNvPr id="21" name="Text Placeholder 2"/>
          <p:cNvSpPr>
            <a:spLocks noGrp="1"/>
          </p:cNvSpPr>
          <p:nvPr>
            <p:ph type="body" idx="1"/>
          </p:nvPr>
        </p:nvSpPr>
        <p:spPr>
          <a:xfrm>
            <a:off x="812800" y="2133602"/>
            <a:ext cx="14630400" cy="6034617"/>
          </a:xfrm>
          <a:prstGeom prst="rect">
            <a:avLst/>
          </a:prstGeom>
        </p:spPr>
        <p:txBody>
          <a:bodyPr vert="horz" lIns="162553" tIns="81276" rIns="162553" bIns="8127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extBox 26"/>
          <p:cNvSpPr txBox="1"/>
          <p:nvPr userDrawn="1"/>
        </p:nvSpPr>
        <p:spPr>
          <a:xfrm>
            <a:off x="13602247" y="33546"/>
            <a:ext cx="1595309" cy="615553"/>
          </a:xfrm>
          <a:prstGeom prst="rect">
            <a:avLst/>
          </a:prstGeom>
          <a:noFill/>
        </p:spPr>
        <p:txBody>
          <a:bodyPr wrap="none" rtlCol="0">
            <a:spAutoFit/>
          </a:bodyPr>
          <a:lstStyle/>
          <a:p>
            <a:pPr algn="ctr"/>
            <a:r>
              <a:rPr lang="en-US" sz="1700" b="0" dirty="0" smtClean="0">
                <a:solidFill>
                  <a:schemeClr val="bg1"/>
                </a:solidFill>
                <a:latin typeface="Georgia"/>
                <a:cs typeface="Georgia"/>
              </a:rPr>
              <a:t>PYTHON</a:t>
            </a:r>
            <a:r>
              <a:rPr lang="en-US" sz="1700" baseline="0" dirty="0" smtClean="0">
                <a:solidFill>
                  <a:schemeClr val="bg1"/>
                </a:solidFill>
                <a:latin typeface="Georgia"/>
                <a:cs typeface="Georgia"/>
              </a:rPr>
              <a:t> FOR</a:t>
            </a:r>
          </a:p>
          <a:p>
            <a:pPr algn="ctr"/>
            <a:r>
              <a:rPr lang="en-US" sz="1700" baseline="0" dirty="0" smtClean="0">
                <a:solidFill>
                  <a:schemeClr val="bg1"/>
                </a:solidFill>
                <a:latin typeface="Georgia"/>
                <a:cs typeface="Georgia"/>
              </a:rPr>
              <a:t>EVERYBODY</a:t>
            </a:r>
            <a:endParaRPr lang="en-US" sz="1700" dirty="0">
              <a:solidFill>
                <a:schemeClr val="bg1"/>
              </a:solidFill>
              <a:latin typeface="Georgia"/>
              <a:cs typeface="Georgia"/>
            </a:endParaRPr>
          </a:p>
        </p:txBody>
      </p:sp>
    </p:spTree>
    <p:extLst>
      <p:ext uri="{BB962C8B-B14F-4D97-AF65-F5344CB8AC3E}">
        <p14:creationId xmlns:p14="http://schemas.microsoft.com/office/powerpoint/2010/main" val="1701049879"/>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06" r:id="rId10"/>
    <p:sldLayoutId id="2147483705" r:id="rId11"/>
  </p:sldLayoutIdLst>
  <p:timing>
    <p:tnLst>
      <p:par>
        <p:cTn id="1" dur="indefinite" restart="never" nodeType="tmRoot"/>
      </p:par>
    </p:tnLst>
  </p:timing>
  <p:hf sldNum="0" hdr="0" ftr="0" dt="0"/>
  <p:txStyles>
    <p:titleStyle>
      <a:lvl1pPr algn="ctr" defTabSz="812764" rtl="0" eaLnBrk="1" latinLnBrk="0" hangingPunct="1">
        <a:spcBef>
          <a:spcPct val="0"/>
        </a:spcBef>
        <a:buNone/>
        <a:defRPr sz="7800" kern="1200">
          <a:solidFill>
            <a:schemeClr val="tx1"/>
          </a:solidFill>
          <a:latin typeface="+mj-lt"/>
          <a:ea typeface="+mj-ea"/>
          <a:cs typeface="+mj-cs"/>
        </a:defRPr>
      </a:lvl1pPr>
    </p:titleStyle>
    <p:bodyStyle>
      <a:lvl1pPr marL="0" indent="0" algn="l" defTabSz="812764" rtl="0" eaLnBrk="1" latinLnBrk="0" hangingPunct="1">
        <a:spcBef>
          <a:spcPct val="20000"/>
        </a:spcBef>
        <a:buFont typeface="Arial"/>
        <a:buNone/>
        <a:defRPr sz="5700" b="1" i="0" kern="1200">
          <a:solidFill>
            <a:schemeClr val="bg1"/>
          </a:solidFill>
          <a:latin typeface="Gill Sans SemiBold"/>
          <a:ea typeface="+mn-ea"/>
          <a:cs typeface="Lucida Grande"/>
        </a:defRPr>
      </a:lvl1pPr>
      <a:lvl2pPr marL="1320742" indent="-507978" algn="l" defTabSz="812764" rtl="0" eaLnBrk="1" latinLnBrk="0" hangingPunct="1">
        <a:spcBef>
          <a:spcPct val="20000"/>
        </a:spcBef>
        <a:buFont typeface="Arial"/>
        <a:buChar char="–"/>
        <a:defRPr sz="3600" b="1" i="0" kern="1200">
          <a:solidFill>
            <a:schemeClr val="bg1"/>
          </a:solidFill>
          <a:latin typeface="Gill Sans SemiBold"/>
          <a:ea typeface="+mn-ea"/>
          <a:cs typeface="Lucida Grande"/>
        </a:defRPr>
      </a:lvl2pPr>
      <a:lvl3pPr marL="2031911" indent="-406382" algn="l" defTabSz="812764" rtl="0" eaLnBrk="1" latinLnBrk="0" hangingPunct="1">
        <a:spcBef>
          <a:spcPct val="20000"/>
        </a:spcBef>
        <a:buFont typeface="Arial"/>
        <a:buChar char="•"/>
        <a:defRPr sz="3200" b="0" i="1" kern="1200">
          <a:solidFill>
            <a:schemeClr val="bg1"/>
          </a:solidFill>
          <a:latin typeface="Gill Sans SemiBold"/>
          <a:ea typeface="+mn-ea"/>
          <a:cs typeface="Lucida Grande"/>
        </a:defRPr>
      </a:lvl3pPr>
      <a:lvl4pPr marL="2844676" indent="-406382" algn="l" defTabSz="812764" rtl="0" eaLnBrk="1" latinLnBrk="0" hangingPunct="1">
        <a:spcBef>
          <a:spcPct val="20000"/>
        </a:spcBef>
        <a:buFont typeface="Arial"/>
        <a:buChar char="–"/>
        <a:defRPr sz="2700" b="0" i="1" kern="1200">
          <a:solidFill>
            <a:schemeClr val="bg1"/>
          </a:solidFill>
          <a:latin typeface="Gill Sans SemiBold"/>
          <a:ea typeface="+mn-ea"/>
          <a:cs typeface="Lucida Grande"/>
        </a:defRPr>
      </a:lvl4pPr>
      <a:lvl5pPr marL="3657440" indent="-406382" algn="l" defTabSz="812764" rtl="0" eaLnBrk="1" latinLnBrk="0" hangingPunct="1">
        <a:spcBef>
          <a:spcPct val="20000"/>
        </a:spcBef>
        <a:buFont typeface="Arial"/>
        <a:buChar char="»"/>
        <a:defRPr sz="2100" b="0" i="1" kern="1200">
          <a:solidFill>
            <a:schemeClr val="bg1"/>
          </a:solidFill>
          <a:latin typeface="Gill Sans SemiBold"/>
          <a:ea typeface="+mn-ea"/>
          <a:cs typeface="Lucida Grande"/>
        </a:defRPr>
      </a:lvl5pPr>
      <a:lvl6pPr marL="4470204" indent="-406382" algn="l" defTabSz="812764" rtl="0" eaLnBrk="1" latinLnBrk="0" hangingPunct="1">
        <a:spcBef>
          <a:spcPct val="20000"/>
        </a:spcBef>
        <a:buFont typeface="Arial"/>
        <a:buChar char="•"/>
        <a:defRPr sz="3600" kern="1200">
          <a:solidFill>
            <a:schemeClr val="tx1"/>
          </a:solidFill>
          <a:latin typeface="+mn-lt"/>
          <a:ea typeface="+mn-ea"/>
          <a:cs typeface="+mn-cs"/>
        </a:defRPr>
      </a:lvl6pPr>
      <a:lvl7pPr marL="5282969" indent="-406382" algn="l" defTabSz="812764" rtl="0" eaLnBrk="1" latinLnBrk="0" hangingPunct="1">
        <a:spcBef>
          <a:spcPct val="20000"/>
        </a:spcBef>
        <a:buFont typeface="Arial"/>
        <a:buChar char="•"/>
        <a:defRPr sz="3600" kern="1200">
          <a:solidFill>
            <a:schemeClr val="tx1"/>
          </a:solidFill>
          <a:latin typeface="+mn-lt"/>
          <a:ea typeface="+mn-ea"/>
          <a:cs typeface="+mn-cs"/>
        </a:defRPr>
      </a:lvl7pPr>
      <a:lvl8pPr marL="6095733" indent="-406382" algn="l" defTabSz="812764" rtl="0" eaLnBrk="1" latinLnBrk="0" hangingPunct="1">
        <a:spcBef>
          <a:spcPct val="20000"/>
        </a:spcBef>
        <a:buFont typeface="Arial"/>
        <a:buChar char="•"/>
        <a:defRPr sz="3600" kern="1200">
          <a:solidFill>
            <a:schemeClr val="tx1"/>
          </a:solidFill>
          <a:latin typeface="+mn-lt"/>
          <a:ea typeface="+mn-ea"/>
          <a:cs typeface="+mn-cs"/>
        </a:defRPr>
      </a:lvl8pPr>
      <a:lvl9pPr marL="6908498" indent="-406382" algn="l" defTabSz="812764" rtl="0" eaLnBrk="1" latinLnBrk="0" hangingPunct="1">
        <a:spcBef>
          <a:spcPct val="20000"/>
        </a:spcBef>
        <a:buFont typeface="Arial"/>
        <a:buChar char="•"/>
        <a:defRPr sz="3600" kern="1200">
          <a:solidFill>
            <a:schemeClr val="tx1"/>
          </a:solidFill>
          <a:latin typeface="+mn-lt"/>
          <a:ea typeface="+mn-ea"/>
          <a:cs typeface="+mn-cs"/>
        </a:defRPr>
      </a:lvl9pPr>
    </p:bodyStyle>
    <p:otherStyle>
      <a:defPPr>
        <a:defRPr lang="en-US"/>
      </a:defPPr>
      <a:lvl1pPr marL="0" algn="l" defTabSz="812764" rtl="0" eaLnBrk="1" latinLnBrk="0" hangingPunct="1">
        <a:defRPr sz="3200" kern="1200">
          <a:solidFill>
            <a:schemeClr val="tx1"/>
          </a:solidFill>
          <a:latin typeface="+mn-lt"/>
          <a:ea typeface="+mn-ea"/>
          <a:cs typeface="+mn-cs"/>
        </a:defRPr>
      </a:lvl1pPr>
      <a:lvl2pPr marL="812764" algn="l" defTabSz="812764" rtl="0" eaLnBrk="1" latinLnBrk="0" hangingPunct="1">
        <a:defRPr sz="3200" kern="1200">
          <a:solidFill>
            <a:schemeClr val="tx1"/>
          </a:solidFill>
          <a:latin typeface="+mn-lt"/>
          <a:ea typeface="+mn-ea"/>
          <a:cs typeface="+mn-cs"/>
        </a:defRPr>
      </a:lvl2pPr>
      <a:lvl3pPr marL="1625529" algn="l" defTabSz="812764" rtl="0" eaLnBrk="1" latinLnBrk="0" hangingPunct="1">
        <a:defRPr sz="3200" kern="1200">
          <a:solidFill>
            <a:schemeClr val="tx1"/>
          </a:solidFill>
          <a:latin typeface="+mn-lt"/>
          <a:ea typeface="+mn-ea"/>
          <a:cs typeface="+mn-cs"/>
        </a:defRPr>
      </a:lvl3pPr>
      <a:lvl4pPr marL="2438293" algn="l" defTabSz="812764" rtl="0" eaLnBrk="1" latinLnBrk="0" hangingPunct="1">
        <a:defRPr sz="3200" kern="1200">
          <a:solidFill>
            <a:schemeClr val="tx1"/>
          </a:solidFill>
          <a:latin typeface="+mn-lt"/>
          <a:ea typeface="+mn-ea"/>
          <a:cs typeface="+mn-cs"/>
        </a:defRPr>
      </a:lvl4pPr>
      <a:lvl5pPr marL="3251058" algn="l" defTabSz="812764" rtl="0" eaLnBrk="1" latinLnBrk="0" hangingPunct="1">
        <a:defRPr sz="3200" kern="1200">
          <a:solidFill>
            <a:schemeClr val="tx1"/>
          </a:solidFill>
          <a:latin typeface="+mn-lt"/>
          <a:ea typeface="+mn-ea"/>
          <a:cs typeface="+mn-cs"/>
        </a:defRPr>
      </a:lvl5pPr>
      <a:lvl6pPr marL="4063822" algn="l" defTabSz="812764" rtl="0" eaLnBrk="1" latinLnBrk="0" hangingPunct="1">
        <a:defRPr sz="3200" kern="1200">
          <a:solidFill>
            <a:schemeClr val="tx1"/>
          </a:solidFill>
          <a:latin typeface="+mn-lt"/>
          <a:ea typeface="+mn-ea"/>
          <a:cs typeface="+mn-cs"/>
        </a:defRPr>
      </a:lvl6pPr>
      <a:lvl7pPr marL="4876587" algn="l" defTabSz="812764" rtl="0" eaLnBrk="1" latinLnBrk="0" hangingPunct="1">
        <a:defRPr sz="3200" kern="1200">
          <a:solidFill>
            <a:schemeClr val="tx1"/>
          </a:solidFill>
          <a:latin typeface="+mn-lt"/>
          <a:ea typeface="+mn-ea"/>
          <a:cs typeface="+mn-cs"/>
        </a:defRPr>
      </a:lvl7pPr>
      <a:lvl8pPr marL="5689351" algn="l" defTabSz="812764" rtl="0" eaLnBrk="1" latinLnBrk="0" hangingPunct="1">
        <a:defRPr sz="3200" kern="1200">
          <a:solidFill>
            <a:schemeClr val="tx1"/>
          </a:solidFill>
          <a:latin typeface="+mn-lt"/>
          <a:ea typeface="+mn-ea"/>
          <a:cs typeface="+mn-cs"/>
        </a:defRPr>
      </a:lvl8pPr>
      <a:lvl9pPr marL="6502116" algn="l" defTabSz="812764"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dr-chuck.com/"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Shape 457"/>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Hablemo</a:t>
            </a:r>
            <a:r>
              <a:rPr lang="es-AR" sz="7600" dirty="0" smtClean="0">
                <a:solidFill>
                  <a:srgbClr val="FFFF00"/>
                </a:solidFill>
                <a:latin typeface="Arial" charset="0"/>
                <a:ea typeface="Arial" charset="0"/>
                <a:cs typeface="Arial" charset="0"/>
                <a:sym typeface="Cabin"/>
              </a:rPr>
              <a:t>s con </a:t>
            </a:r>
            <a:r>
              <a:rPr lang="es-AR" sz="7600" u="none" strike="noStrike" cap="none" dirty="0" smtClean="0">
                <a:solidFill>
                  <a:srgbClr val="FFFF00"/>
                </a:solidFill>
                <a:latin typeface="Arial" charset="0"/>
                <a:ea typeface="Arial" charset="0"/>
                <a:cs typeface="Arial" charset="0"/>
                <a:sym typeface="Cabin"/>
              </a:rPr>
              <a:t>Python</a:t>
            </a:r>
            <a:endParaRPr lang="es-AR" sz="7600" u="none" strike="noStrike" cap="none" dirty="0">
              <a:solidFill>
                <a:srgbClr val="FFFF00"/>
              </a:solidFill>
              <a:latin typeface="Arial" charset="0"/>
              <a:ea typeface="Arial" charset="0"/>
              <a:cs typeface="Arial" charset="0"/>
              <a:sym typeface="Cabin"/>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26"/>
        <p:cNvGrpSpPr/>
        <p:nvPr/>
      </p:nvGrpSpPr>
      <p:grpSpPr>
        <a:xfrm>
          <a:off x="0" y="0"/>
          <a:ext cx="0" cy="0"/>
          <a:chOff x="0" y="0"/>
          <a:chExt cx="0" cy="0"/>
        </a:xfrm>
      </p:grpSpPr>
      <p:sp>
        <p:nvSpPr>
          <p:cNvPr id="527" name="Shape 527"/>
          <p:cNvSpPr txBox="1">
            <a:spLocks noGrp="1"/>
          </p:cNvSpPr>
          <p:nvPr>
            <p:ph type="title"/>
          </p:nvPr>
        </p:nvSpPr>
        <p:spPr>
          <a:prstGeom prst="rect">
            <a:avLst/>
          </a:prstGeom>
          <a:noFill/>
          <a:ln>
            <a:noFill/>
          </a:ln>
        </p:spPr>
        <p:txBody>
          <a:bodyPr lIns="38100" tIns="38100" rIns="38100" bIns="38100" anchor="ctr" anchorCtr="0">
            <a:noAutofit/>
          </a:bodyPr>
          <a:lstStyle/>
          <a:p>
            <a:pPr lvl="0">
              <a:spcBef>
                <a:spcPts val="0"/>
              </a:spcBef>
              <a:buClr>
                <a:srgbClr val="FFFF00"/>
              </a:buClr>
              <a:buSzPct val="25000"/>
            </a:pPr>
            <a:r>
              <a:rPr lang="es-AR" sz="7400" u="none" strike="noStrike" cap="none" dirty="0" smtClean="0">
                <a:solidFill>
                  <a:srgbClr val="FFFF00"/>
                </a:solidFill>
                <a:latin typeface="Arial" charset="0"/>
                <a:ea typeface="Arial" charset="0"/>
                <a:cs typeface="Arial" charset="0"/>
                <a:sym typeface="Cabin"/>
              </a:rPr>
              <a:t>Scripts </a:t>
            </a:r>
            <a:r>
              <a:rPr lang="es-AR" sz="7400" dirty="0" smtClean="0">
                <a:solidFill>
                  <a:srgbClr val="FFFF00"/>
                </a:solidFill>
                <a:latin typeface="Arial" charset="0"/>
                <a:ea typeface="Arial" charset="0"/>
                <a:cs typeface="Arial" charset="0"/>
                <a:sym typeface="Cabin"/>
              </a:rPr>
              <a:t>de Python</a:t>
            </a:r>
            <a:endParaRPr lang="es-AR" sz="7400" u="none" strike="noStrike" cap="none" dirty="0">
              <a:solidFill>
                <a:srgbClr val="FFFF00"/>
              </a:solidFill>
              <a:latin typeface="Arial" charset="0"/>
              <a:ea typeface="Arial" charset="0"/>
              <a:cs typeface="Arial" charset="0"/>
              <a:sym typeface="Cabin"/>
            </a:endParaRPr>
          </a:p>
        </p:txBody>
      </p:sp>
      <p:sp>
        <p:nvSpPr>
          <p:cNvPr id="528" name="Shape 528"/>
          <p:cNvSpPr txBox="1">
            <a:spLocks noGrp="1"/>
          </p:cNvSpPr>
          <p:nvPr>
            <p:ph idx="1"/>
          </p:nvPr>
        </p:nvSpPr>
        <p:spPr>
          <a:xfrm>
            <a:off x="812800" y="2077302"/>
            <a:ext cx="14630400" cy="5902068"/>
          </a:xfrm>
          <a:prstGeom prst="rect">
            <a:avLst/>
          </a:prstGeom>
          <a:noFill/>
          <a:ln>
            <a:noFill/>
          </a:ln>
        </p:spPr>
        <p:txBody>
          <a:bodyPr lIns="38100" tIns="38100" rIns="38100" bIns="38100" anchor="ctr" anchorCtr="0">
            <a:noAutofit/>
          </a:bodyPr>
          <a:lstStyle/>
          <a:p>
            <a:pPr marL="749300" marR="0" lvl="0" indent="-380111" algn="l" rtl="0">
              <a:lnSpc>
                <a:spcPct val="100000"/>
              </a:lnSpc>
              <a:spcBef>
                <a:spcPts val="0"/>
              </a:spcBef>
              <a:spcAft>
                <a:spcPts val="0"/>
              </a:spcAft>
              <a:buClr>
                <a:schemeClr val="lt1"/>
              </a:buClr>
              <a:buSzPct val="100000"/>
              <a:buFont typeface="Cabin"/>
              <a:buChar char="•"/>
            </a:pPr>
            <a:r>
              <a:rPr lang="es-AR" sz="3400" u="none" strike="noStrike" cap="none" dirty="0" smtClean="0">
                <a:solidFill>
                  <a:schemeClr val="lt1"/>
                </a:solidFill>
                <a:latin typeface="Arial" charset="0"/>
                <a:ea typeface="Arial" charset="0"/>
                <a:cs typeface="Arial" charset="0"/>
                <a:sym typeface="Cabin"/>
              </a:rPr>
              <a:t>Interactive Python (Python interactivo) es </a:t>
            </a:r>
            <a:r>
              <a:rPr lang="es-AR" sz="3400" dirty="0" smtClean="0">
                <a:solidFill>
                  <a:schemeClr val="lt1"/>
                </a:solidFill>
                <a:latin typeface="Arial" charset="0"/>
                <a:ea typeface="Arial" charset="0"/>
                <a:cs typeface="Arial" charset="0"/>
                <a:sym typeface="Cabin"/>
              </a:rPr>
              <a:t>bueno para los experimentos y programas de 3-4 líneas de largo</a:t>
            </a:r>
            <a:r>
              <a:rPr lang="es-AR" sz="3400" u="none" strike="noStrike" cap="none" dirty="0" smtClean="0">
                <a:solidFill>
                  <a:schemeClr val="lt1"/>
                </a:solidFill>
                <a:latin typeface="Arial" charset="0"/>
                <a:ea typeface="Arial" charset="0"/>
                <a:cs typeface="Arial" charset="0"/>
                <a:sym typeface="Cabin"/>
              </a:rPr>
              <a:t>.</a:t>
            </a:r>
          </a:p>
          <a:p>
            <a:pPr marL="749300" marR="0" lvl="0" indent="-380111" algn="l" rtl="0">
              <a:lnSpc>
                <a:spcPct val="100000"/>
              </a:lnSpc>
              <a:spcBef>
                <a:spcPts val="3500"/>
              </a:spcBef>
              <a:spcAft>
                <a:spcPts val="0"/>
              </a:spcAft>
              <a:buClr>
                <a:schemeClr val="lt1"/>
              </a:buClr>
              <a:buSzPct val="100000"/>
              <a:buFont typeface="Cabin"/>
              <a:buChar char="•"/>
            </a:pPr>
            <a:r>
              <a:rPr lang="es-AR" sz="3400" dirty="0" smtClean="0">
                <a:solidFill>
                  <a:schemeClr val="lt1"/>
                </a:solidFill>
                <a:latin typeface="Arial" charset="0"/>
                <a:ea typeface="Arial" charset="0"/>
                <a:cs typeface="Arial" charset="0"/>
                <a:sym typeface="Cabin"/>
              </a:rPr>
              <a:t>La mayoría de los programas son mucho más largos, entonces los escribimos en un archivo y le decimos a Python que ejecute los comandos en el archivo</a:t>
            </a:r>
            <a:r>
              <a:rPr lang="es-AR" sz="3400" u="none" strike="noStrike" cap="none" dirty="0" smtClean="0">
                <a:solidFill>
                  <a:schemeClr val="lt1"/>
                </a:solidFill>
                <a:latin typeface="Arial" charset="0"/>
                <a:ea typeface="Arial" charset="0"/>
                <a:cs typeface="Arial" charset="0"/>
                <a:sym typeface="Cabin"/>
              </a:rPr>
              <a:t>.</a:t>
            </a:r>
          </a:p>
          <a:p>
            <a:pPr marL="749300" marR="0" lvl="0" indent="-380111" algn="l" rtl="0">
              <a:lnSpc>
                <a:spcPct val="100000"/>
              </a:lnSpc>
              <a:spcBef>
                <a:spcPts val="3500"/>
              </a:spcBef>
              <a:spcAft>
                <a:spcPts val="0"/>
              </a:spcAft>
              <a:buClr>
                <a:schemeClr val="lt1"/>
              </a:buClr>
              <a:buSzPct val="100000"/>
              <a:buFont typeface="Cabin"/>
              <a:buChar char="•"/>
            </a:pPr>
            <a:r>
              <a:rPr lang="es-AR" sz="3400" u="none" strike="noStrike" cap="none" dirty="0" smtClean="0">
                <a:solidFill>
                  <a:schemeClr val="lt1"/>
                </a:solidFill>
                <a:latin typeface="Arial" charset="0"/>
                <a:ea typeface="Arial" charset="0"/>
                <a:cs typeface="Arial" charset="0"/>
                <a:sym typeface="Cabin"/>
              </a:rPr>
              <a:t>De algún modo, le estamos “dando un script (gui</a:t>
            </a:r>
            <a:r>
              <a:rPr lang="es-AR" sz="3400" dirty="0" smtClean="0">
                <a:solidFill>
                  <a:schemeClr val="lt1"/>
                </a:solidFill>
                <a:latin typeface="Arial" charset="0"/>
                <a:ea typeface="Arial" charset="0"/>
                <a:cs typeface="Arial" charset="0"/>
                <a:sym typeface="Cabin"/>
              </a:rPr>
              <a:t>ón</a:t>
            </a:r>
            <a:r>
              <a:rPr lang="es-AR" sz="3400" u="none" strike="noStrike" cap="none" dirty="0" smtClean="0">
                <a:solidFill>
                  <a:schemeClr val="lt1"/>
                </a:solidFill>
                <a:latin typeface="Arial" charset="0"/>
                <a:ea typeface="Arial" charset="0"/>
                <a:cs typeface="Arial" charset="0"/>
                <a:sym typeface="Cabin"/>
              </a:rPr>
              <a:t>) a </a:t>
            </a:r>
            <a:r>
              <a:rPr lang="es-AR" sz="3400" dirty="0" smtClean="0">
                <a:solidFill>
                  <a:schemeClr val="lt1"/>
                </a:solidFill>
                <a:latin typeface="Arial" charset="0"/>
                <a:ea typeface="Arial" charset="0"/>
                <a:cs typeface="Arial" charset="0"/>
                <a:sym typeface="Cabin"/>
              </a:rPr>
              <a:t>Python</a:t>
            </a:r>
            <a:r>
              <a:rPr lang="es-AR" sz="3400" u="none" strike="noStrike" cap="none" dirty="0" smtClean="0">
                <a:solidFill>
                  <a:schemeClr val="lt1"/>
                </a:solidFill>
                <a:latin typeface="Arial" charset="0"/>
                <a:ea typeface="Arial" charset="0"/>
                <a:cs typeface="Arial" charset="0"/>
                <a:sym typeface="Cabin"/>
              </a:rPr>
              <a:t>”</a:t>
            </a:r>
            <a:r>
              <a:rPr lang="es-AR" sz="3400" b="0" i="0" u="none" strike="noStrike" cap="none" dirty="0" smtClean="0">
                <a:solidFill>
                  <a:schemeClr val="lt1"/>
                </a:solidFill>
                <a:latin typeface="Arial"/>
                <a:ea typeface="Arial"/>
                <a:cs typeface="Arial"/>
                <a:sym typeface="Arial"/>
              </a:rPr>
              <a:t>.</a:t>
            </a:r>
          </a:p>
          <a:p>
            <a:pPr marL="749300" marR="0" lvl="0" indent="-380111" algn="l" rtl="0">
              <a:lnSpc>
                <a:spcPct val="100000"/>
              </a:lnSpc>
              <a:spcBef>
                <a:spcPts val="3500"/>
              </a:spcBef>
              <a:spcAft>
                <a:spcPts val="0"/>
              </a:spcAft>
              <a:buClr>
                <a:schemeClr val="lt1"/>
              </a:buClr>
              <a:buSzPct val="100000"/>
              <a:buFont typeface="Cabin"/>
              <a:buChar char="•"/>
            </a:pPr>
            <a:r>
              <a:rPr lang="es-AR" sz="3400" u="none" strike="noStrike" cap="none" dirty="0" smtClean="0">
                <a:solidFill>
                  <a:schemeClr val="lt1"/>
                </a:solidFill>
                <a:latin typeface="Arial" charset="0"/>
                <a:ea typeface="Arial" charset="0"/>
                <a:cs typeface="Arial" charset="0"/>
                <a:sym typeface="Cabin"/>
              </a:rPr>
              <a:t>Como  convenci</a:t>
            </a:r>
            <a:r>
              <a:rPr lang="es-AR" sz="3400" dirty="0">
                <a:solidFill>
                  <a:schemeClr val="lt1"/>
                </a:solidFill>
                <a:latin typeface="Arial" charset="0"/>
                <a:ea typeface="Arial" charset="0"/>
                <a:cs typeface="Arial" charset="0"/>
                <a:sym typeface="Cabin"/>
              </a:rPr>
              <a:t>ó</a:t>
            </a:r>
            <a:r>
              <a:rPr lang="es-AR" sz="3400" u="none" strike="noStrike" cap="none" dirty="0" smtClean="0">
                <a:solidFill>
                  <a:schemeClr val="lt1"/>
                </a:solidFill>
                <a:latin typeface="Arial" charset="0"/>
                <a:ea typeface="Arial" charset="0"/>
                <a:cs typeface="Arial" charset="0"/>
                <a:sym typeface="Cabin"/>
              </a:rPr>
              <a:t>n, agregamos </a:t>
            </a:r>
            <a:r>
              <a:rPr lang="es-AR" sz="3400" b="0" i="0" u="none" strike="noStrike" cap="none" dirty="0" smtClean="0">
                <a:solidFill>
                  <a:schemeClr val="lt1"/>
                </a:solidFill>
                <a:latin typeface="Arial"/>
                <a:ea typeface="Arial"/>
                <a:cs typeface="Arial"/>
                <a:sym typeface="Arial"/>
              </a:rPr>
              <a:t>“</a:t>
            </a:r>
            <a:r>
              <a:rPr lang="es-AR" sz="3400" u="none" strike="noStrike" cap="none" dirty="0" smtClean="0">
                <a:solidFill>
                  <a:schemeClr val="lt1"/>
                </a:solidFill>
                <a:latin typeface="Arial" charset="0"/>
                <a:ea typeface="Arial" charset="0"/>
                <a:cs typeface="Arial" charset="0"/>
                <a:sym typeface="Cabin"/>
              </a:rPr>
              <a:t>.py</a:t>
            </a:r>
            <a:r>
              <a:rPr lang="es-AR" sz="3400" b="0" i="0" u="none" strike="noStrike" cap="none" dirty="0" smtClean="0">
                <a:solidFill>
                  <a:schemeClr val="lt1"/>
                </a:solidFill>
                <a:latin typeface="Arial"/>
                <a:ea typeface="Arial"/>
                <a:cs typeface="Arial"/>
                <a:sym typeface="Arial"/>
              </a:rPr>
              <a:t>”</a:t>
            </a:r>
            <a:r>
              <a:rPr lang="es-AR" sz="3400" u="none" strike="noStrike" cap="none" dirty="0" smtClean="0">
                <a:solidFill>
                  <a:schemeClr val="lt1"/>
                </a:solidFill>
                <a:latin typeface="Arial" charset="0"/>
                <a:ea typeface="Arial" charset="0"/>
                <a:cs typeface="Arial" charset="0"/>
                <a:sym typeface="Cabin"/>
              </a:rPr>
              <a:t> como sufijo al final de estos archivos para indicar que contienen Python.</a:t>
            </a:r>
            <a:endParaRPr lang="es-AR" sz="3400" u="none" strike="noStrike" cap="none" dirty="0">
              <a:solidFill>
                <a:schemeClr val="lt1"/>
              </a:solidFill>
              <a:latin typeface="Arial" charset="0"/>
              <a:ea typeface="Arial" charset="0"/>
              <a:cs typeface="Arial" charset="0"/>
              <a:sym typeface="Cabin"/>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38" name="Shape 53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AR" sz="7400" u="none" strike="noStrike" cap="none" dirty="0" smtClean="0">
                <a:solidFill>
                  <a:srgbClr val="FFFF00"/>
                </a:solidFill>
                <a:latin typeface="Arial" charset="0"/>
                <a:ea typeface="Arial" charset="0"/>
                <a:cs typeface="Arial" charset="0"/>
                <a:sym typeface="Cabin"/>
              </a:rPr>
              <a:t>Interactivo versus Script</a:t>
            </a:r>
            <a:endParaRPr lang="es-AR" sz="7400" u="none" strike="noStrike" cap="none" dirty="0">
              <a:solidFill>
                <a:srgbClr val="FFFF00"/>
              </a:solidFill>
              <a:latin typeface="Arial" charset="0"/>
              <a:ea typeface="Arial" charset="0"/>
              <a:cs typeface="Arial" charset="0"/>
              <a:sym typeface="Cabin"/>
            </a:endParaRPr>
          </a:p>
        </p:txBody>
      </p:sp>
      <p:sp>
        <p:nvSpPr>
          <p:cNvPr id="539" name="Shape 539"/>
          <p:cNvSpPr txBox="1">
            <a:spLocks noGrp="1"/>
          </p:cNvSpPr>
          <p:nvPr>
            <p:ph idx="1"/>
          </p:nvPr>
        </p:nvSpPr>
        <p:spPr>
          <a:xfrm>
            <a:off x="679983" y="2066072"/>
            <a:ext cx="14709613" cy="5902068"/>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rgbClr val="FFFF00"/>
              </a:buClr>
              <a:buSzPct val="171000"/>
              <a:buFont typeface="Cabin"/>
              <a:buChar char="•"/>
            </a:pPr>
            <a:r>
              <a:rPr lang="es-AR" sz="3400" b="0" u="none" strike="noStrike" cap="none" dirty="0" smtClean="0">
                <a:solidFill>
                  <a:srgbClr val="FFFF00"/>
                </a:solidFill>
                <a:latin typeface="Arial" charset="0"/>
                <a:ea typeface="Arial" charset="0"/>
                <a:cs typeface="Arial" charset="0"/>
                <a:sym typeface="Cabin"/>
              </a:rPr>
              <a:t>Interactivo</a:t>
            </a:r>
          </a:p>
          <a:p>
            <a:pPr marL="1041400" marR="0" lvl="1" indent="-533400" algn="l" rtl="0">
              <a:lnSpc>
                <a:spcPct val="100000"/>
              </a:lnSpc>
              <a:spcBef>
                <a:spcPts val="3500"/>
              </a:spcBef>
              <a:spcAft>
                <a:spcPts val="0"/>
              </a:spcAft>
              <a:buClr>
                <a:schemeClr val="lt1"/>
              </a:buClr>
              <a:buSzPct val="171000"/>
              <a:buFont typeface="Cabin"/>
            </a:pPr>
            <a:r>
              <a:rPr lang="es-AR" sz="3400" b="0" u="none" strike="noStrike" cap="none" dirty="0" smtClean="0">
                <a:solidFill>
                  <a:schemeClr val="lt1"/>
                </a:solidFill>
                <a:latin typeface="Arial" charset="0"/>
                <a:ea typeface="Arial" charset="0"/>
                <a:cs typeface="Arial" charset="0"/>
                <a:sym typeface="Cabin"/>
              </a:rPr>
              <a:t>Usted escribe directamente en Python de a una línea por vez y el programa responde</a:t>
            </a:r>
          </a:p>
          <a:p>
            <a:pPr marL="749300" marR="0" lvl="0" indent="-533400" algn="l" rtl="0">
              <a:lnSpc>
                <a:spcPct val="100000"/>
              </a:lnSpc>
              <a:spcBef>
                <a:spcPts val="3500"/>
              </a:spcBef>
              <a:spcAft>
                <a:spcPts val="0"/>
              </a:spcAft>
              <a:buClr>
                <a:srgbClr val="FFFF00"/>
              </a:buClr>
              <a:buSzPct val="171000"/>
              <a:buFont typeface="Cabin"/>
              <a:buChar char="•"/>
            </a:pPr>
            <a:r>
              <a:rPr lang="es-AR" sz="3400" b="0" u="none" strike="noStrike" cap="none" dirty="0" smtClean="0">
                <a:solidFill>
                  <a:srgbClr val="FFFF00"/>
                </a:solidFill>
                <a:latin typeface="Arial" charset="0"/>
                <a:ea typeface="Arial" charset="0"/>
                <a:cs typeface="Arial" charset="0"/>
                <a:sym typeface="Cabin"/>
              </a:rPr>
              <a:t>Script</a:t>
            </a:r>
          </a:p>
          <a:p>
            <a:pPr marL="1041400" marR="0" lvl="1" indent="-533400" algn="l" rtl="0">
              <a:lnSpc>
                <a:spcPct val="100000"/>
              </a:lnSpc>
              <a:spcBef>
                <a:spcPts val="3500"/>
              </a:spcBef>
              <a:spcAft>
                <a:spcPts val="0"/>
              </a:spcAft>
              <a:buClr>
                <a:schemeClr val="lt1"/>
              </a:buClr>
              <a:buSzPct val="171000"/>
              <a:buFont typeface="Cabin"/>
            </a:pPr>
            <a:r>
              <a:rPr lang="es-AR" sz="3400" b="0" u="none" strike="noStrike" cap="none" dirty="0" smtClean="0">
                <a:solidFill>
                  <a:schemeClr val="lt1"/>
                </a:solidFill>
                <a:latin typeface="Arial" charset="0"/>
                <a:ea typeface="Arial" charset="0"/>
                <a:cs typeface="Arial" charset="0"/>
                <a:sym typeface="Cabin"/>
              </a:rPr>
              <a:t>Usted ingresa una secuencia de enunciados (líneas) en un archivo utilizando un editor de texto y </a:t>
            </a:r>
            <a:r>
              <a:rPr lang="es-AR" sz="3400" b="0" dirty="0" smtClean="0">
                <a:solidFill>
                  <a:schemeClr val="lt1"/>
                </a:solidFill>
                <a:latin typeface="Arial" charset="0"/>
                <a:ea typeface="Arial" charset="0"/>
                <a:cs typeface="Arial" charset="0"/>
                <a:sym typeface="Cabin"/>
              </a:rPr>
              <a:t>le dice a </a:t>
            </a:r>
            <a:r>
              <a:rPr lang="es-AR" sz="3400" b="0" u="none" strike="noStrike" cap="none" dirty="0" smtClean="0">
                <a:solidFill>
                  <a:schemeClr val="lt1"/>
                </a:solidFill>
                <a:latin typeface="Arial" charset="0"/>
                <a:ea typeface="Arial" charset="0"/>
                <a:cs typeface="Arial" charset="0"/>
                <a:sym typeface="Cabin"/>
              </a:rPr>
              <a:t>Python que ejecute los enunciados en el archivo</a:t>
            </a:r>
            <a:endParaRPr lang="es-AR" sz="3400" b="0" u="none" strike="noStrike" cap="none" dirty="0">
              <a:solidFill>
                <a:schemeClr val="lt1"/>
              </a:solidFill>
              <a:latin typeface="Arial" charset="0"/>
              <a:ea typeface="Arial" charset="0"/>
              <a:cs typeface="Arial" charset="0"/>
              <a:sym typeface="Cabin"/>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43"/>
        <p:cNvGrpSpPr/>
        <p:nvPr/>
      </p:nvGrpSpPr>
      <p:grpSpPr>
        <a:xfrm>
          <a:off x="0" y="0"/>
          <a:ext cx="0" cy="0"/>
          <a:chOff x="0" y="0"/>
          <a:chExt cx="0" cy="0"/>
        </a:xfrm>
      </p:grpSpPr>
      <p:sp>
        <p:nvSpPr>
          <p:cNvPr id="544" name="Shape 544"/>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Pasos del </a:t>
            </a:r>
            <a:r>
              <a:rPr lang="es-AR" sz="7600" dirty="0" smtClean="0">
                <a:solidFill>
                  <a:srgbClr val="FFFF00"/>
                </a:solidFill>
                <a:latin typeface="Arial" charset="0"/>
                <a:ea typeface="Arial" charset="0"/>
                <a:cs typeface="Arial" charset="0"/>
                <a:sym typeface="Cabin"/>
              </a:rPr>
              <a:t>P</a:t>
            </a:r>
            <a:r>
              <a:rPr lang="es-AR" sz="7600" u="none" strike="noStrike" cap="none" dirty="0" smtClean="0">
                <a:solidFill>
                  <a:srgbClr val="FFFF00"/>
                </a:solidFill>
                <a:latin typeface="Arial" charset="0"/>
                <a:ea typeface="Arial" charset="0"/>
                <a:cs typeface="Arial" charset="0"/>
                <a:sym typeface="Cabin"/>
              </a:rPr>
              <a:t>rograma o Flujo del Programa</a:t>
            </a:r>
            <a:endParaRPr lang="es-AR" sz="7600" u="none" strike="noStrike" cap="none" dirty="0">
              <a:solidFill>
                <a:srgbClr val="FFFF00"/>
              </a:solidFill>
              <a:latin typeface="Arial" charset="0"/>
              <a:ea typeface="Arial" charset="0"/>
              <a:cs typeface="Arial" charset="0"/>
              <a:sym typeface="Cabin"/>
            </a:endParaRPr>
          </a:p>
        </p:txBody>
      </p:sp>
      <p:sp>
        <p:nvSpPr>
          <p:cNvPr id="545" name="Shape 545"/>
          <p:cNvSpPr txBox="1">
            <a:spLocks noGrp="1"/>
          </p:cNvSpPr>
          <p:nvPr>
            <p:ph idx="1"/>
          </p:nvPr>
        </p:nvSpPr>
        <p:spPr>
          <a:xfrm>
            <a:off x="1015429" y="2656423"/>
            <a:ext cx="14028958" cy="5902068"/>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s-AR" sz="3600" b="0" dirty="0" smtClean="0">
                <a:solidFill>
                  <a:schemeClr val="lt1"/>
                </a:solidFill>
                <a:latin typeface="Arial" charset="0"/>
                <a:ea typeface="Arial" charset="0"/>
                <a:cs typeface="Arial" charset="0"/>
                <a:sym typeface="Cabin"/>
              </a:rPr>
              <a:t>Al igual que una receta o las instrucciones de instalación, un programa es una</a:t>
            </a:r>
            <a:r>
              <a:rPr lang="es-AR" sz="3600" b="0" u="none" strike="noStrike" cap="none" dirty="0" smtClean="0">
                <a:solidFill>
                  <a:schemeClr val="lt1"/>
                </a:solidFill>
                <a:latin typeface="Arial" charset="0"/>
                <a:ea typeface="Arial" charset="0"/>
                <a:cs typeface="Arial" charset="0"/>
                <a:sym typeface="Cabin"/>
              </a:rPr>
              <a:t> </a:t>
            </a:r>
            <a:r>
              <a:rPr lang="es-AR" sz="3600" b="0" u="none" strike="noStrike" cap="none" dirty="0" smtClean="0">
                <a:solidFill>
                  <a:srgbClr val="FFFF00"/>
                </a:solidFill>
                <a:latin typeface="Arial" charset="0"/>
                <a:ea typeface="Arial" charset="0"/>
                <a:cs typeface="Arial" charset="0"/>
                <a:sym typeface="Cabin"/>
              </a:rPr>
              <a:t>secuencia</a:t>
            </a:r>
            <a:r>
              <a:rPr lang="es-AR" sz="3600" b="0" dirty="0" smtClean="0">
                <a:solidFill>
                  <a:schemeClr val="lt1"/>
                </a:solidFill>
                <a:latin typeface="Arial" charset="0"/>
                <a:ea typeface="Arial" charset="0"/>
                <a:cs typeface="Arial" charset="0"/>
                <a:sym typeface="Cabin"/>
              </a:rPr>
              <a:t> de pasos que se deben dar en orden</a:t>
            </a:r>
            <a:r>
              <a:rPr lang="es-AR" sz="3600" b="0" u="none" strike="noStrike" cap="none" dirty="0" smtClean="0">
                <a:solidFill>
                  <a:schemeClr val="lt1"/>
                </a:solidFill>
                <a:latin typeface="Arial" charset="0"/>
                <a:ea typeface="Arial" charset="0"/>
                <a:cs typeface="Arial" charset="0"/>
                <a:sym typeface="Cabin"/>
              </a:rPr>
              <a:t>.</a:t>
            </a:r>
          </a:p>
          <a:p>
            <a:pPr marL="749300" marR="0" lvl="0" indent="-533400" algn="l" rtl="0">
              <a:lnSpc>
                <a:spcPct val="100000"/>
              </a:lnSpc>
              <a:spcBef>
                <a:spcPts val="3500"/>
              </a:spcBef>
              <a:spcAft>
                <a:spcPts val="0"/>
              </a:spcAft>
              <a:buClr>
                <a:schemeClr val="lt1"/>
              </a:buClr>
              <a:buSzPct val="171000"/>
              <a:buFont typeface="Cabin"/>
              <a:buChar char="•"/>
            </a:pPr>
            <a:r>
              <a:rPr lang="es-AR" sz="3600" b="0" u="none" strike="noStrike" cap="none" dirty="0" smtClean="0">
                <a:solidFill>
                  <a:schemeClr val="lt1"/>
                </a:solidFill>
                <a:latin typeface="Arial" charset="0"/>
                <a:ea typeface="Arial" charset="0"/>
                <a:cs typeface="Arial" charset="0"/>
                <a:sym typeface="Cabin"/>
              </a:rPr>
              <a:t>Algunos pasos son </a:t>
            </a:r>
            <a:r>
              <a:rPr lang="es-AR" sz="3600" b="0" u="none" strike="noStrike" cap="none" dirty="0" smtClean="0">
                <a:solidFill>
                  <a:srgbClr val="FFFF00"/>
                </a:solidFill>
                <a:latin typeface="Arial" charset="0"/>
                <a:ea typeface="Arial" charset="0"/>
                <a:cs typeface="Arial" charset="0"/>
                <a:sym typeface="Cabin"/>
              </a:rPr>
              <a:t>condicionales</a:t>
            </a:r>
            <a:r>
              <a:rPr lang="es-AR" sz="3600" b="0" u="none" strike="noStrike" cap="none" dirty="0" smtClean="0">
                <a:solidFill>
                  <a:schemeClr val="lt1"/>
                </a:solidFill>
                <a:latin typeface="Arial" charset="0"/>
                <a:ea typeface="Arial" charset="0"/>
                <a:cs typeface="Arial" charset="0"/>
                <a:sym typeface="Cabin"/>
              </a:rPr>
              <a:t>, es decir, pueden saltearse.</a:t>
            </a:r>
          </a:p>
          <a:p>
            <a:pPr marL="749300" marR="0" lvl="0" indent="-533400" algn="l" rtl="0">
              <a:lnSpc>
                <a:spcPct val="100000"/>
              </a:lnSpc>
              <a:spcBef>
                <a:spcPts val="3500"/>
              </a:spcBef>
              <a:spcAft>
                <a:spcPts val="0"/>
              </a:spcAft>
              <a:buClr>
                <a:schemeClr val="lt1"/>
              </a:buClr>
              <a:buSzPct val="171000"/>
              <a:buFont typeface="Cabin"/>
              <a:buChar char="•"/>
            </a:pPr>
            <a:r>
              <a:rPr lang="es-AR" sz="3600" b="0" u="none" strike="noStrike" cap="none" dirty="0" smtClean="0">
                <a:solidFill>
                  <a:schemeClr val="lt1"/>
                </a:solidFill>
                <a:latin typeface="Arial" charset="0"/>
                <a:ea typeface="Arial" charset="0"/>
                <a:cs typeface="Arial" charset="0"/>
                <a:sym typeface="Cabin"/>
              </a:rPr>
              <a:t>A veces un paso o un grupo de pasos debe </a:t>
            </a:r>
            <a:r>
              <a:rPr lang="es-AR" sz="3600" b="0" u="none" strike="noStrike" cap="none" dirty="0" smtClean="0">
                <a:solidFill>
                  <a:srgbClr val="FFFF00"/>
                </a:solidFill>
                <a:latin typeface="Arial" charset="0"/>
                <a:ea typeface="Arial" charset="0"/>
                <a:cs typeface="Arial" charset="0"/>
                <a:sym typeface="Cabin"/>
              </a:rPr>
              <a:t>repetirse</a:t>
            </a:r>
            <a:r>
              <a:rPr lang="es-AR" sz="3600" b="0" u="none" strike="noStrike" cap="none" dirty="0" smtClean="0">
                <a:solidFill>
                  <a:schemeClr val="lt1"/>
                </a:solidFill>
                <a:latin typeface="Arial" charset="0"/>
                <a:ea typeface="Arial" charset="0"/>
                <a:cs typeface="Arial" charset="0"/>
                <a:sym typeface="Cabin"/>
              </a:rPr>
              <a:t>. </a:t>
            </a:r>
          </a:p>
          <a:p>
            <a:pPr marL="749300" marR="0" lvl="0" indent="-533400" algn="l" rtl="0">
              <a:lnSpc>
                <a:spcPct val="100000"/>
              </a:lnSpc>
              <a:spcBef>
                <a:spcPts val="3500"/>
              </a:spcBef>
              <a:spcAft>
                <a:spcPts val="0"/>
              </a:spcAft>
              <a:buClr>
                <a:schemeClr val="lt1"/>
              </a:buClr>
              <a:buSzPct val="171000"/>
              <a:buFont typeface="Cabin"/>
              <a:buChar char="•"/>
            </a:pPr>
            <a:r>
              <a:rPr lang="es-AR" sz="3600" b="0" u="none" strike="noStrike" cap="none" dirty="0" smtClean="0">
                <a:solidFill>
                  <a:schemeClr val="lt1"/>
                </a:solidFill>
                <a:latin typeface="Arial" charset="0"/>
                <a:ea typeface="Arial" charset="0"/>
                <a:cs typeface="Arial" charset="0"/>
                <a:sym typeface="Cabin"/>
              </a:rPr>
              <a:t>A veces, almacenamos un conjunto de pasos para utilizar una y otra vez tal como sea necesario en distintos lugares durante el programa (Capítulo 4).</a:t>
            </a:r>
            <a:endParaRPr lang="es-AR" sz="3600" b="0" u="none" strike="noStrike" cap="none" dirty="0">
              <a:solidFill>
                <a:schemeClr val="lt1"/>
              </a:solidFill>
              <a:latin typeface="Arial" charset="0"/>
              <a:ea typeface="Arial" charset="0"/>
              <a:cs typeface="Arial" charset="0"/>
              <a:sym typeface="Cabin"/>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49"/>
        <p:cNvGrpSpPr/>
        <p:nvPr/>
      </p:nvGrpSpPr>
      <p:grpSpPr>
        <a:xfrm>
          <a:off x="0" y="0"/>
          <a:ext cx="0" cy="0"/>
          <a:chOff x="0" y="0"/>
          <a:chExt cx="0" cy="0"/>
        </a:xfrm>
      </p:grpSpPr>
      <p:sp>
        <p:nvSpPr>
          <p:cNvPr id="550" name="Shape 550"/>
          <p:cNvSpPr txBox="1">
            <a:spLocks noGrp="1"/>
          </p:cNvSpPr>
          <p:nvPr>
            <p:ph type="title"/>
          </p:nvPr>
        </p:nvSpPr>
        <p:spPr>
          <a:xfrm>
            <a:off x="812800" y="803999"/>
            <a:ext cx="14630400" cy="122617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Pasos Secuenciales</a:t>
            </a:r>
            <a:endParaRPr lang="es-AR" sz="7600" u="none" strike="noStrike" cap="none" dirty="0">
              <a:solidFill>
                <a:srgbClr val="FFFF00"/>
              </a:solidFill>
              <a:latin typeface="Arial" charset="0"/>
              <a:ea typeface="Arial" charset="0"/>
              <a:cs typeface="Arial" charset="0"/>
              <a:sym typeface="Cabin"/>
            </a:endParaRPr>
          </a:p>
        </p:txBody>
      </p:sp>
      <p:sp>
        <p:nvSpPr>
          <p:cNvPr id="551" name="Shape 551"/>
          <p:cNvSpPr txBox="1"/>
          <p:nvPr/>
        </p:nvSpPr>
        <p:spPr>
          <a:xfrm>
            <a:off x="6582116" y="2593910"/>
            <a:ext cx="3244646" cy="32687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Programa:</a:t>
            </a:r>
          </a:p>
          <a:p>
            <a:pPr marL="0" marR="0" lvl="0" indent="0" algn="ctr" rtl="0">
              <a:lnSpc>
                <a:spcPct val="100000"/>
              </a:lnSpc>
              <a:spcBef>
                <a:spcPts val="0"/>
              </a:spcBef>
              <a:spcAft>
                <a:spcPts val="0"/>
              </a:spcAft>
              <a:buNone/>
            </a:pPr>
            <a:endParaRPr lang="es-AR" sz="3600" u="none" strike="noStrike" cap="none" dirty="0" smtClean="0">
              <a:solidFill>
                <a:srgbClr val="FF7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7F00"/>
              </a:buClr>
              <a:buSzPct val="25000"/>
              <a:buFont typeface="Cabin"/>
              <a:buNone/>
            </a:pPr>
            <a:r>
              <a:rPr lang="es-AR" sz="3600" b="1" u="none" strike="noStrike" cap="none" dirty="0" smtClean="0">
                <a:solidFill>
                  <a:srgbClr val="00FF00"/>
                </a:solidFill>
                <a:latin typeface="Courier" charset="0"/>
                <a:ea typeface="Courier" charset="0"/>
                <a:cs typeface="Courier" charset="0"/>
                <a:sym typeface="Cabin"/>
              </a:rPr>
              <a:t>x = 2</a:t>
            </a:r>
          </a:p>
          <a:p>
            <a:pPr lvl="0">
              <a:buClr>
                <a:srgbClr val="FFFF00"/>
              </a:buClr>
              <a:buSzPct val="25000"/>
            </a:pPr>
            <a:r>
              <a:rPr lang="es-AR" sz="3600" b="1" u="none" strike="noStrike" cap="none" dirty="0" smtClean="0">
                <a:solidFill>
                  <a:srgbClr val="FFFF00"/>
                </a:solidFill>
                <a:latin typeface="Courier" charset="0"/>
                <a:ea typeface="Courier" charset="0"/>
                <a:cs typeface="Courier" charset="0"/>
                <a:sym typeface="Cabin"/>
              </a:rPr>
              <a:t>print(</a:t>
            </a:r>
            <a:r>
              <a:rPr lang="es-AR" sz="3600" b="1" u="none" strike="noStrike" cap="none" dirty="0" smtClean="0">
                <a:solidFill>
                  <a:srgbClr val="00FF00"/>
                </a:solidFill>
                <a:latin typeface="Courier" charset="0"/>
                <a:ea typeface="Courier" charset="0"/>
                <a:cs typeface="Courier" charset="0"/>
                <a:sym typeface="Cabin"/>
              </a:rPr>
              <a:t>x</a:t>
            </a:r>
            <a:r>
              <a:rPr lang="es-AR" sz="3600" b="1" dirty="0" smtClean="0">
                <a:solidFill>
                  <a:srgbClr val="FFFF00"/>
                </a:solidFill>
                <a:latin typeface="Courier" charset="0"/>
                <a:ea typeface="Courier" charset="0"/>
                <a:cs typeface="Courier" charset="0"/>
                <a:sym typeface="Cabin"/>
              </a:rPr>
              <a:t>)</a:t>
            </a:r>
            <a:endParaRPr lang="es-AR" sz="3600" b="1" u="none" strike="noStrike" cap="none" dirty="0" smtClean="0">
              <a:solidFill>
                <a:srgbClr val="00FF00"/>
              </a:solidFill>
              <a:latin typeface="Courier" charset="0"/>
              <a:ea typeface="Courier" charset="0"/>
              <a:cs typeface="Courier" charset="0"/>
              <a:sym typeface="Cabin"/>
            </a:endParaRPr>
          </a:p>
          <a:p>
            <a:pPr marL="0" marR="0" lvl="0" indent="0" algn="l" rtl="0">
              <a:lnSpc>
                <a:spcPct val="100000"/>
              </a:lnSpc>
              <a:spcBef>
                <a:spcPts val="0"/>
              </a:spcBef>
              <a:spcAft>
                <a:spcPts val="0"/>
              </a:spcAft>
              <a:buClr>
                <a:srgbClr val="FF7F00"/>
              </a:buClr>
              <a:buSzPct val="25000"/>
              <a:buFont typeface="Cabin"/>
              <a:buNone/>
            </a:pPr>
            <a:r>
              <a:rPr lang="es-AR" sz="3600" b="1" u="none" strike="noStrike" cap="none" dirty="0" smtClean="0">
                <a:solidFill>
                  <a:srgbClr val="00FF00"/>
                </a:solidFill>
                <a:latin typeface="Courier" charset="0"/>
                <a:ea typeface="Courier" charset="0"/>
                <a:cs typeface="Courier" charset="0"/>
                <a:sym typeface="Cabin"/>
              </a:rPr>
              <a:t>x = x + 2</a:t>
            </a:r>
          </a:p>
          <a:p>
            <a:pPr lvl="0">
              <a:buClr>
                <a:srgbClr val="FFFF00"/>
              </a:buClr>
              <a:buSzPct val="25000"/>
            </a:pPr>
            <a:r>
              <a:rPr lang="es-AR" sz="3600" b="1" u="none" strike="noStrike" cap="none" dirty="0" smtClean="0">
                <a:solidFill>
                  <a:srgbClr val="FFFF00"/>
                </a:solidFill>
                <a:latin typeface="Courier" charset="0"/>
                <a:ea typeface="Courier" charset="0"/>
                <a:cs typeface="Courier" charset="0"/>
                <a:sym typeface="Cabin"/>
              </a:rPr>
              <a:t>print(</a:t>
            </a:r>
            <a:r>
              <a:rPr lang="es-AR" sz="3600" b="1" u="none" strike="noStrike" cap="none" dirty="0" smtClean="0">
                <a:solidFill>
                  <a:srgbClr val="00FF00"/>
                </a:solidFill>
                <a:latin typeface="Courier" charset="0"/>
                <a:ea typeface="Courier" charset="0"/>
                <a:cs typeface="Courier" charset="0"/>
                <a:sym typeface="Cabin"/>
              </a:rPr>
              <a:t>x</a:t>
            </a:r>
            <a:r>
              <a:rPr lang="es-AR" sz="3600" b="1" dirty="0" smtClean="0">
                <a:solidFill>
                  <a:srgbClr val="FFFF00"/>
                </a:solidFill>
                <a:latin typeface="Courier" charset="0"/>
                <a:ea typeface="Courier" charset="0"/>
                <a:cs typeface="Courier" charset="0"/>
                <a:sym typeface="Cabin"/>
              </a:rPr>
              <a:t>)</a:t>
            </a:r>
            <a:endParaRPr lang="es-AR" sz="3600" b="1" u="none" strike="noStrike" cap="none" dirty="0">
              <a:solidFill>
                <a:srgbClr val="00FF00"/>
              </a:solidFill>
              <a:latin typeface="Courier" charset="0"/>
              <a:ea typeface="Courier" charset="0"/>
              <a:cs typeface="Courier" charset="0"/>
              <a:sym typeface="Cabin"/>
            </a:endParaRPr>
          </a:p>
        </p:txBody>
      </p:sp>
      <p:sp>
        <p:nvSpPr>
          <p:cNvPr id="552" name="Shape 552"/>
          <p:cNvSpPr txBox="1"/>
          <p:nvPr/>
        </p:nvSpPr>
        <p:spPr>
          <a:xfrm>
            <a:off x="11812570" y="3092865"/>
            <a:ext cx="2238710" cy="21320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Resultado:</a:t>
            </a:r>
          </a:p>
          <a:p>
            <a:pPr marL="0" marR="0" lvl="0" indent="0" algn="ctr" rtl="0">
              <a:lnSpc>
                <a:spcPct val="100000"/>
              </a:lnSpc>
              <a:spcBef>
                <a:spcPts val="0"/>
              </a:spcBef>
              <a:spcAft>
                <a:spcPts val="0"/>
              </a:spcAft>
              <a:buNone/>
            </a:pPr>
            <a:endParaRPr lang="es-AR" sz="3600" u="none" strike="noStrike" cap="none" dirty="0" smtClean="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s-AR" sz="3600" u="none" strike="noStrike" cap="none" dirty="0" smtClean="0">
                <a:solidFill>
                  <a:srgbClr val="FFFF00"/>
                </a:solidFill>
                <a:latin typeface="Arial" charset="0"/>
                <a:ea typeface="Arial" charset="0"/>
                <a:cs typeface="Arial" charset="0"/>
                <a:sym typeface="Cabin"/>
              </a:rPr>
              <a:t>  2</a:t>
            </a:r>
          </a:p>
          <a:p>
            <a:pPr marL="0" marR="0" lvl="0" indent="0" algn="l" rtl="0">
              <a:lnSpc>
                <a:spcPct val="100000"/>
              </a:lnSpc>
              <a:spcBef>
                <a:spcPts val="0"/>
              </a:spcBef>
              <a:spcAft>
                <a:spcPts val="0"/>
              </a:spcAft>
              <a:buClr>
                <a:srgbClr val="FF00FF"/>
              </a:buClr>
              <a:buSzPct val="25000"/>
              <a:buFont typeface="Cabin"/>
              <a:buNone/>
            </a:pPr>
            <a:r>
              <a:rPr lang="es-AR" sz="3600" u="none" strike="noStrike" cap="none" dirty="0" smtClean="0">
                <a:solidFill>
                  <a:srgbClr val="FFFF00"/>
                </a:solidFill>
                <a:latin typeface="Arial" charset="0"/>
                <a:ea typeface="Arial" charset="0"/>
                <a:cs typeface="Arial" charset="0"/>
                <a:sym typeface="Cabin"/>
              </a:rPr>
              <a:t>  4</a:t>
            </a:r>
            <a:endParaRPr lang="es-AR" sz="3600" u="none" strike="noStrike" cap="none" dirty="0">
              <a:solidFill>
                <a:srgbClr val="FFFF00"/>
              </a:solidFill>
              <a:latin typeface="Arial" charset="0"/>
              <a:ea typeface="Arial" charset="0"/>
              <a:cs typeface="Arial" charset="0"/>
              <a:sym typeface="Cabin"/>
            </a:endParaRPr>
          </a:p>
        </p:txBody>
      </p:sp>
      <p:sp>
        <p:nvSpPr>
          <p:cNvPr id="553" name="Shape 553"/>
          <p:cNvSpPr txBox="1"/>
          <p:nvPr/>
        </p:nvSpPr>
        <p:spPr>
          <a:xfrm>
            <a:off x="1587500" y="2510265"/>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x = 2</a:t>
            </a:r>
          </a:p>
        </p:txBody>
      </p:sp>
      <p:sp>
        <p:nvSpPr>
          <p:cNvPr id="554" name="Shape 554"/>
          <p:cNvSpPr txBox="1"/>
          <p:nvPr/>
        </p:nvSpPr>
        <p:spPr>
          <a:xfrm>
            <a:off x="1587500" y="3615165"/>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smtClean="0">
                <a:solidFill>
                  <a:schemeClr val="lt1"/>
                </a:solidFill>
                <a:latin typeface="Arial" charset="0"/>
                <a:ea typeface="Arial" charset="0"/>
                <a:cs typeface="Arial" charset="0"/>
                <a:sym typeface="Cabin"/>
              </a:rPr>
              <a:t>print(x)</a:t>
            </a:r>
            <a:endParaRPr lang="en-US" sz="3500" u="none" strike="noStrike" cap="none" dirty="0">
              <a:solidFill>
                <a:schemeClr val="lt1"/>
              </a:solidFill>
              <a:latin typeface="Arial" charset="0"/>
              <a:ea typeface="Arial" charset="0"/>
              <a:cs typeface="Arial" charset="0"/>
              <a:sym typeface="Cabin"/>
            </a:endParaRPr>
          </a:p>
        </p:txBody>
      </p:sp>
      <p:cxnSp>
        <p:nvCxnSpPr>
          <p:cNvPr id="555" name="Shape 555"/>
          <p:cNvCxnSpPr/>
          <p:nvPr/>
        </p:nvCxnSpPr>
        <p:spPr>
          <a:xfrm rot="10800000">
            <a:off x="2940049" y="3092876"/>
            <a:ext cx="14287" cy="566736"/>
          </a:xfrm>
          <a:prstGeom prst="straightConnector1">
            <a:avLst/>
          </a:prstGeom>
          <a:noFill/>
          <a:ln w="76200" cap="rnd" cmpd="sng">
            <a:solidFill>
              <a:srgbClr val="00FFFF"/>
            </a:solidFill>
            <a:prstDash val="solid"/>
            <a:miter/>
            <a:headEnd type="stealth" w="med" len="med"/>
            <a:tailEnd type="none" w="med" len="med"/>
          </a:ln>
        </p:spPr>
      </p:cxnSp>
      <p:sp>
        <p:nvSpPr>
          <p:cNvPr id="556" name="Shape 556"/>
          <p:cNvSpPr txBox="1"/>
          <p:nvPr/>
        </p:nvSpPr>
        <p:spPr>
          <a:xfrm>
            <a:off x="1587500" y="4681965"/>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x = x + 2</a:t>
            </a:r>
          </a:p>
        </p:txBody>
      </p:sp>
      <p:cxnSp>
        <p:nvCxnSpPr>
          <p:cNvPr id="557" name="Shape 557"/>
          <p:cNvCxnSpPr/>
          <p:nvPr/>
        </p:nvCxnSpPr>
        <p:spPr>
          <a:xfrm rot="10800000">
            <a:off x="2940049" y="4159676"/>
            <a:ext cx="14287" cy="566736"/>
          </a:xfrm>
          <a:prstGeom prst="straightConnector1">
            <a:avLst/>
          </a:prstGeom>
          <a:noFill/>
          <a:ln w="76200" cap="rnd" cmpd="sng">
            <a:solidFill>
              <a:srgbClr val="00FFFF"/>
            </a:solidFill>
            <a:prstDash val="solid"/>
            <a:miter/>
            <a:headEnd type="stealth" w="med" len="med"/>
            <a:tailEnd type="none" w="med" len="med"/>
          </a:ln>
        </p:spPr>
      </p:cxnSp>
      <p:sp>
        <p:nvSpPr>
          <p:cNvPr id="558" name="Shape 558"/>
          <p:cNvSpPr txBox="1"/>
          <p:nvPr/>
        </p:nvSpPr>
        <p:spPr>
          <a:xfrm>
            <a:off x="1587500" y="5799565"/>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smtClean="0">
                <a:solidFill>
                  <a:schemeClr val="lt1"/>
                </a:solidFill>
                <a:latin typeface="Arial" charset="0"/>
                <a:ea typeface="Arial" charset="0"/>
                <a:cs typeface="Arial" charset="0"/>
                <a:sym typeface="Cabin"/>
              </a:rPr>
              <a:t>print(x)</a:t>
            </a:r>
            <a:endParaRPr lang="en-US" sz="3500" u="none" strike="noStrike" cap="none" dirty="0">
              <a:solidFill>
                <a:schemeClr val="lt1"/>
              </a:solidFill>
              <a:latin typeface="Arial" charset="0"/>
              <a:ea typeface="Arial" charset="0"/>
              <a:cs typeface="Arial" charset="0"/>
              <a:sym typeface="Cabin"/>
            </a:endParaRPr>
          </a:p>
        </p:txBody>
      </p:sp>
      <p:cxnSp>
        <p:nvCxnSpPr>
          <p:cNvPr id="559" name="Shape 559"/>
          <p:cNvCxnSpPr/>
          <p:nvPr/>
        </p:nvCxnSpPr>
        <p:spPr>
          <a:xfrm rot="10800000">
            <a:off x="2940049" y="5277276"/>
            <a:ext cx="14287" cy="566736"/>
          </a:xfrm>
          <a:prstGeom prst="straightConnector1">
            <a:avLst/>
          </a:prstGeom>
          <a:noFill/>
          <a:ln w="76200" cap="rnd" cmpd="sng">
            <a:solidFill>
              <a:srgbClr val="00FFFF"/>
            </a:solidFill>
            <a:prstDash val="solid"/>
            <a:miter/>
            <a:headEnd type="stealth" w="med" len="med"/>
            <a:tailEnd type="none" w="med" len="med"/>
          </a:ln>
        </p:spPr>
      </p:cxnSp>
      <p:cxnSp>
        <p:nvCxnSpPr>
          <p:cNvPr id="560" name="Shape 560"/>
          <p:cNvCxnSpPr/>
          <p:nvPr/>
        </p:nvCxnSpPr>
        <p:spPr>
          <a:xfrm flipH="1">
            <a:off x="8936182" y="4436877"/>
            <a:ext cx="2600823" cy="72778"/>
          </a:xfrm>
          <a:prstGeom prst="straightConnector1">
            <a:avLst/>
          </a:prstGeom>
          <a:noFill/>
          <a:ln w="50800" cap="rnd" cmpd="sng">
            <a:solidFill>
              <a:srgbClr val="FFFFFF"/>
            </a:solidFill>
            <a:prstDash val="solid"/>
            <a:miter/>
            <a:headEnd type="stealth" w="med" len="med"/>
            <a:tailEnd type="none" w="med" len="med"/>
          </a:ln>
        </p:spPr>
      </p:cxnSp>
      <p:cxnSp>
        <p:nvCxnSpPr>
          <p:cNvPr id="561" name="Shape 561"/>
          <p:cNvCxnSpPr/>
          <p:nvPr/>
        </p:nvCxnSpPr>
        <p:spPr>
          <a:xfrm flipH="1">
            <a:off x="8774349" y="5046565"/>
            <a:ext cx="2783186" cy="606090"/>
          </a:xfrm>
          <a:prstGeom prst="straightConnector1">
            <a:avLst/>
          </a:prstGeom>
          <a:noFill/>
          <a:ln w="50800" cap="rnd" cmpd="sng">
            <a:solidFill>
              <a:srgbClr val="FFFFFF"/>
            </a:solidFill>
            <a:prstDash val="solid"/>
            <a:miter/>
            <a:headEnd type="stealth" w="med" len="med"/>
            <a:tailEnd type="none" w="med" len="med"/>
          </a:ln>
        </p:spPr>
      </p:cxnSp>
      <p:sp>
        <p:nvSpPr>
          <p:cNvPr id="562" name="Shape 562"/>
          <p:cNvSpPr txBox="1"/>
          <p:nvPr/>
        </p:nvSpPr>
        <p:spPr>
          <a:xfrm>
            <a:off x="2344327" y="6829115"/>
            <a:ext cx="11567346" cy="1066799"/>
          </a:xfrm>
          <a:prstGeom prst="rect">
            <a:avLst/>
          </a:prstGeom>
          <a:noFill/>
          <a:ln>
            <a:noFill/>
          </a:ln>
        </p:spPr>
        <p:txBody>
          <a:bodyPr lIns="0" tIns="0" rIns="0" bIns="0" anchor="ctr" anchorCtr="0">
            <a:noAutofit/>
          </a:bodyPr>
          <a:lstStyle/>
          <a:p>
            <a:pPr marL="0" marR="0" lvl="0" indent="0" rtl="0">
              <a:lnSpc>
                <a:spcPct val="100000"/>
              </a:lnSpc>
              <a:spcBef>
                <a:spcPts val="0"/>
              </a:spcBef>
              <a:spcAft>
                <a:spcPts val="0"/>
              </a:spcAft>
              <a:buClr>
                <a:schemeClr val="lt1"/>
              </a:buClr>
              <a:buSzPct val="25000"/>
              <a:buFont typeface="Cabin"/>
              <a:buNone/>
            </a:pPr>
            <a:r>
              <a:rPr lang="es-AR" sz="3300" u="none" strike="noStrike" cap="none" dirty="0" smtClean="0">
                <a:solidFill>
                  <a:schemeClr val="lt1"/>
                </a:solidFill>
                <a:latin typeface="Arial" charset="0"/>
                <a:ea typeface="Arial" charset="0"/>
                <a:cs typeface="Arial" charset="0"/>
                <a:sym typeface="Cabin"/>
              </a:rPr>
              <a:t>Cuando se está ejecutando un programa, fluye de un paso al otro. Como programadores, configuramos los “paths” (caminos) que el programa debe seguir.</a:t>
            </a:r>
            <a:endParaRPr lang="es-AR" sz="3300" u="none" strike="noStrike" cap="none" dirty="0">
              <a:solidFill>
                <a:schemeClr val="lt1"/>
              </a:solidFill>
              <a:latin typeface="Arial" charset="0"/>
              <a:ea typeface="Arial" charset="0"/>
              <a:cs typeface="Arial" charset="0"/>
              <a:sym typeface="Cabin"/>
            </a:endParaRPr>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66"/>
        <p:cNvGrpSpPr/>
        <p:nvPr/>
      </p:nvGrpSpPr>
      <p:grpSpPr>
        <a:xfrm>
          <a:off x="0" y="0"/>
          <a:ext cx="0" cy="0"/>
          <a:chOff x="0" y="0"/>
          <a:chExt cx="0" cy="0"/>
        </a:xfrm>
      </p:grpSpPr>
      <p:sp>
        <p:nvSpPr>
          <p:cNvPr id="567" name="Shape 567"/>
          <p:cNvSpPr txBox="1">
            <a:spLocks noGrp="1"/>
          </p:cNvSpPr>
          <p:nvPr>
            <p:ph type="title"/>
          </p:nvPr>
        </p:nvSpPr>
        <p:spPr>
          <a:xfrm>
            <a:off x="5854700" y="768096"/>
            <a:ext cx="9588499" cy="1365504"/>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Pasos Condicionales</a:t>
            </a:r>
            <a:endParaRPr lang="es-AR" sz="7600" u="none" strike="noStrike" cap="none" dirty="0">
              <a:solidFill>
                <a:srgbClr val="FFFF00"/>
              </a:solidFill>
              <a:latin typeface="Arial" charset="0"/>
              <a:ea typeface="Arial" charset="0"/>
              <a:cs typeface="Arial" charset="0"/>
              <a:sym typeface="Cabin"/>
            </a:endParaRPr>
          </a:p>
        </p:txBody>
      </p:sp>
      <p:sp>
        <p:nvSpPr>
          <p:cNvPr id="568" name="Shape 568"/>
          <p:cNvSpPr txBox="1"/>
          <p:nvPr/>
        </p:nvSpPr>
        <p:spPr>
          <a:xfrm>
            <a:off x="13540902" y="3562350"/>
            <a:ext cx="3055458" cy="21843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Resultado:</a:t>
            </a:r>
          </a:p>
          <a:p>
            <a:pPr marL="0" marR="0" lvl="0" indent="0" algn="ctr" rtl="0">
              <a:lnSpc>
                <a:spcPct val="100000"/>
              </a:lnSpc>
              <a:spcBef>
                <a:spcPts val="0"/>
              </a:spcBef>
              <a:spcAft>
                <a:spcPts val="0"/>
              </a:spcAft>
              <a:buNone/>
            </a:pPr>
            <a:endParaRPr lang="es-AR" sz="3600" u="none" strike="noStrike" cap="none" dirty="0" smtClean="0">
              <a:solidFill>
                <a:schemeClr val="lt1"/>
              </a:solidFill>
              <a:latin typeface="Arial" charset="0"/>
              <a:ea typeface="Arial" charset="0"/>
              <a:cs typeface="Arial" charset="0"/>
              <a:sym typeface="Cabin"/>
            </a:endParaRPr>
          </a:p>
          <a:p>
            <a:pPr lvl="0">
              <a:buClr>
                <a:srgbClr val="FF00FF"/>
              </a:buClr>
              <a:buSzPct val="25000"/>
            </a:pPr>
            <a:r>
              <a:rPr lang="es-AR" sz="3600" u="none" strike="noStrike" cap="none" dirty="0" smtClean="0">
                <a:solidFill>
                  <a:srgbClr val="FFFF00"/>
                </a:solidFill>
                <a:latin typeface="Arial" charset="0"/>
                <a:ea typeface="Arial" charset="0"/>
                <a:cs typeface="Arial" charset="0"/>
                <a:sym typeface="Cabin"/>
              </a:rPr>
              <a:t>Más </a:t>
            </a:r>
            <a:r>
              <a:rPr lang="es-AR" sz="3600" dirty="0">
                <a:solidFill>
                  <a:srgbClr val="FFFF00"/>
                </a:solidFill>
                <a:latin typeface="Arial" charset="0"/>
                <a:ea typeface="Arial" charset="0"/>
                <a:cs typeface="Arial" charset="0"/>
                <a:sym typeface="Cabin"/>
              </a:rPr>
              <a:t>pequeño </a:t>
            </a:r>
            <a:r>
              <a:rPr lang="es-AR" sz="3600" dirty="0" err="1">
                <a:solidFill>
                  <a:srgbClr val="FFFF00"/>
                </a:solidFill>
                <a:latin typeface="Arial" charset="0"/>
                <a:ea typeface="Arial" charset="0"/>
                <a:cs typeface="Arial" charset="0"/>
                <a:sym typeface="Cabin"/>
              </a:rPr>
              <a:t>Finis</a:t>
            </a:r>
            <a:endParaRPr lang="es-AR" sz="3600" u="none" strike="noStrike" cap="none" dirty="0">
              <a:solidFill>
                <a:srgbClr val="FFFF00"/>
              </a:solidFill>
              <a:latin typeface="Arial" charset="0"/>
              <a:ea typeface="Arial" charset="0"/>
              <a:cs typeface="Arial" charset="0"/>
              <a:sym typeface="Cabin"/>
            </a:endParaRPr>
          </a:p>
        </p:txBody>
      </p:sp>
      <p:sp>
        <p:nvSpPr>
          <p:cNvPr id="569" name="Shape 569"/>
          <p:cNvSpPr txBox="1"/>
          <p:nvPr/>
        </p:nvSpPr>
        <p:spPr>
          <a:xfrm>
            <a:off x="7799386" y="2873375"/>
            <a:ext cx="4535286" cy="498474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Programa:</a:t>
            </a:r>
          </a:p>
          <a:p>
            <a:pPr marL="0" marR="0" lvl="0" indent="0" algn="ctr" rtl="0">
              <a:lnSpc>
                <a:spcPct val="100000"/>
              </a:lnSpc>
              <a:spcBef>
                <a:spcPts val="0"/>
              </a:spcBef>
              <a:spcAft>
                <a:spcPts val="0"/>
              </a:spcAft>
              <a:buNone/>
            </a:pPr>
            <a:endParaRPr lang="es-AR" sz="3600" u="none" strike="noStrike" cap="none" dirty="0" smtClean="0">
              <a:solidFill>
                <a:srgbClr val="FF7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7F00"/>
              </a:buClr>
              <a:buSzPct val="25000"/>
              <a:buFont typeface="Cabin"/>
              <a:buNone/>
            </a:pPr>
            <a:r>
              <a:rPr lang="es-AR" sz="2800" b="1" u="none" strike="noStrike" cap="none" dirty="0" smtClean="0">
                <a:solidFill>
                  <a:srgbClr val="00FF00"/>
                </a:solidFill>
                <a:latin typeface="Courier" charset="0"/>
                <a:ea typeface="Courier" charset="0"/>
                <a:cs typeface="Courier" charset="0"/>
                <a:sym typeface="Cabin"/>
              </a:rPr>
              <a:t>x = 5</a:t>
            </a:r>
          </a:p>
          <a:p>
            <a:pPr marL="0" marR="0" lvl="0" indent="0" algn="l" rtl="0">
              <a:lnSpc>
                <a:spcPct val="100000"/>
              </a:lnSpc>
              <a:spcBef>
                <a:spcPts val="0"/>
              </a:spcBef>
              <a:spcAft>
                <a:spcPts val="0"/>
              </a:spcAft>
              <a:buClr>
                <a:srgbClr val="FFFF00"/>
              </a:buClr>
              <a:buSzPct val="25000"/>
              <a:buFont typeface="Cabin"/>
              <a:buNone/>
            </a:pPr>
            <a:r>
              <a:rPr lang="es-AR" sz="2800" b="1" u="none" strike="noStrike" cap="none" dirty="0" smtClean="0">
                <a:solidFill>
                  <a:srgbClr val="FFFF00"/>
                </a:solidFill>
                <a:latin typeface="Courier" charset="0"/>
                <a:ea typeface="Courier" charset="0"/>
                <a:cs typeface="Courier" charset="0"/>
                <a:sym typeface="Cabin"/>
              </a:rPr>
              <a:t>if</a:t>
            </a:r>
            <a:r>
              <a:rPr lang="es-AR" sz="2800" b="1" u="none" strike="noStrike" cap="none" dirty="0" smtClean="0">
                <a:solidFill>
                  <a:srgbClr val="FF7F00"/>
                </a:solidFill>
                <a:latin typeface="Courier" charset="0"/>
                <a:ea typeface="Courier" charset="0"/>
                <a:cs typeface="Courier" charset="0"/>
                <a:sym typeface="Cabin"/>
              </a:rPr>
              <a:t> </a:t>
            </a:r>
            <a:r>
              <a:rPr lang="es-AR" sz="2800" b="1" u="none" strike="noStrike" cap="none" dirty="0" smtClean="0">
                <a:solidFill>
                  <a:srgbClr val="00FF00"/>
                </a:solidFill>
                <a:latin typeface="Courier" charset="0"/>
                <a:ea typeface="Courier" charset="0"/>
                <a:cs typeface="Courier" charset="0"/>
                <a:sym typeface="Cabin"/>
              </a:rPr>
              <a:t>x &lt; 10:</a:t>
            </a:r>
          </a:p>
          <a:p>
            <a:pPr lvl="0">
              <a:buClr>
                <a:srgbClr val="FF7F00"/>
              </a:buClr>
              <a:buSzPct val="25000"/>
            </a:pPr>
            <a:r>
              <a:rPr lang="es-AR" sz="2800" b="1" u="none" strike="noStrike" cap="none" dirty="0" smtClean="0">
                <a:solidFill>
                  <a:srgbClr val="FF7F00"/>
                </a:solidFill>
                <a:latin typeface="Courier" charset="0"/>
                <a:ea typeface="Courier" charset="0"/>
                <a:cs typeface="Courier" charset="0"/>
                <a:sym typeface="Cabin"/>
              </a:rPr>
              <a:t>    </a:t>
            </a:r>
            <a:r>
              <a:rPr lang="es-AR" sz="2800" b="1" u="none" strike="noStrike" cap="none" dirty="0" err="1" smtClean="0">
                <a:solidFill>
                  <a:srgbClr val="FFFF00"/>
                </a:solidFill>
                <a:latin typeface="Courier" charset="0"/>
                <a:ea typeface="Courier" charset="0"/>
                <a:cs typeface="Courier" charset="0"/>
                <a:sym typeface="Cabin"/>
              </a:rPr>
              <a:t>print</a:t>
            </a:r>
            <a:r>
              <a:rPr lang="es-AR" sz="2800" b="1" u="none" strike="noStrike" cap="none" dirty="0" smtClean="0">
                <a:solidFill>
                  <a:srgbClr val="FFFF00"/>
                </a:solidFill>
                <a:latin typeface="Courier" charset="0"/>
                <a:ea typeface="Courier" charset="0"/>
                <a:cs typeface="Courier" charset="0"/>
                <a:sym typeface="Cabin"/>
              </a:rPr>
              <a:t>(</a:t>
            </a:r>
            <a:r>
              <a:rPr lang="es-AR" sz="2800" b="1" dirty="0">
                <a:solidFill>
                  <a:srgbClr val="00FF00"/>
                </a:solidFill>
                <a:latin typeface="Courier" charset="0"/>
                <a:ea typeface="Courier" charset="0"/>
                <a:cs typeface="Courier" charset="0"/>
                <a:sym typeface="Cabin"/>
              </a:rPr>
              <a:t>'Más </a:t>
            </a:r>
            <a:r>
              <a:rPr lang="es-AR" sz="2800" b="1" dirty="0" smtClean="0">
                <a:solidFill>
                  <a:srgbClr val="00FF00"/>
                </a:solidFill>
                <a:latin typeface="Courier" charset="0"/>
                <a:ea typeface="Courier" charset="0"/>
                <a:cs typeface="Courier" charset="0"/>
                <a:sym typeface="Cabin"/>
              </a:rPr>
              <a:t>pequeño'</a:t>
            </a:r>
            <a:r>
              <a:rPr lang="es-AR" sz="2800" b="1" dirty="0" smtClean="0">
                <a:solidFill>
                  <a:srgbClr val="FFFF00"/>
                </a:solidFill>
                <a:latin typeface="Courier" charset="0"/>
                <a:ea typeface="Courier" charset="0"/>
                <a:cs typeface="Courier" charset="0"/>
                <a:sym typeface="Cabin"/>
              </a:rPr>
              <a:t>)</a:t>
            </a:r>
            <a:endParaRPr lang="es-AR" sz="2800" b="1" u="none" strike="noStrike" cap="none" dirty="0" smtClean="0">
              <a:solidFill>
                <a:srgbClr val="00FF00"/>
              </a:solidFill>
              <a:latin typeface="Courier" charset="0"/>
              <a:ea typeface="Courier" charset="0"/>
              <a:cs typeface="Courier" charset="0"/>
              <a:sym typeface="Cabin"/>
            </a:endParaRPr>
          </a:p>
          <a:p>
            <a:pPr marL="0" marR="0" lvl="0" indent="0" algn="l" rtl="0">
              <a:lnSpc>
                <a:spcPct val="100000"/>
              </a:lnSpc>
              <a:spcBef>
                <a:spcPts val="0"/>
              </a:spcBef>
              <a:spcAft>
                <a:spcPts val="0"/>
              </a:spcAft>
              <a:buClr>
                <a:srgbClr val="FFFF00"/>
              </a:buClr>
              <a:buSzPct val="25000"/>
              <a:buFont typeface="Cabin"/>
              <a:buNone/>
            </a:pPr>
            <a:r>
              <a:rPr lang="es-AR" sz="2800" b="1" u="none" strike="noStrike" cap="none" dirty="0" smtClean="0">
                <a:solidFill>
                  <a:srgbClr val="FFFF00"/>
                </a:solidFill>
                <a:latin typeface="Courier" charset="0"/>
                <a:ea typeface="Courier" charset="0"/>
                <a:cs typeface="Courier" charset="0"/>
                <a:sym typeface="Cabin"/>
              </a:rPr>
              <a:t>if</a:t>
            </a:r>
            <a:r>
              <a:rPr lang="es-AR" sz="2800" b="1" u="none" strike="noStrike" cap="none" dirty="0" smtClean="0">
                <a:solidFill>
                  <a:srgbClr val="FF7F00"/>
                </a:solidFill>
                <a:latin typeface="Courier" charset="0"/>
                <a:ea typeface="Courier" charset="0"/>
                <a:cs typeface="Courier" charset="0"/>
                <a:sym typeface="Cabin"/>
              </a:rPr>
              <a:t> </a:t>
            </a:r>
            <a:r>
              <a:rPr lang="es-AR" sz="2800" b="1" u="none" strike="noStrike" cap="none" dirty="0" smtClean="0">
                <a:solidFill>
                  <a:srgbClr val="00FF00"/>
                </a:solidFill>
                <a:latin typeface="Courier" charset="0"/>
                <a:ea typeface="Courier" charset="0"/>
                <a:cs typeface="Courier" charset="0"/>
                <a:sym typeface="Cabin"/>
              </a:rPr>
              <a:t>x &gt; 20:</a:t>
            </a:r>
          </a:p>
          <a:p>
            <a:pPr lvl="0">
              <a:buClr>
                <a:srgbClr val="FF7F00"/>
              </a:buClr>
              <a:buSzPct val="25000"/>
            </a:pPr>
            <a:r>
              <a:rPr lang="es-AR" sz="2800" b="1" u="none" strike="noStrike" cap="none" dirty="0" smtClean="0">
                <a:solidFill>
                  <a:srgbClr val="FF7F00"/>
                </a:solidFill>
                <a:latin typeface="Courier" charset="0"/>
                <a:ea typeface="Courier" charset="0"/>
                <a:cs typeface="Courier" charset="0"/>
                <a:sym typeface="Cabin"/>
              </a:rPr>
              <a:t>    </a:t>
            </a:r>
            <a:r>
              <a:rPr lang="es-AR" sz="2800" b="1" u="none" strike="noStrike" cap="none" dirty="0" err="1" smtClean="0">
                <a:solidFill>
                  <a:srgbClr val="FFFF00"/>
                </a:solidFill>
                <a:latin typeface="Courier" charset="0"/>
                <a:ea typeface="Courier" charset="0"/>
                <a:cs typeface="Courier" charset="0"/>
                <a:sym typeface="Cabin"/>
              </a:rPr>
              <a:t>print</a:t>
            </a:r>
            <a:r>
              <a:rPr lang="es-AR" sz="2800" b="1" u="none" strike="noStrike" cap="none" dirty="0" smtClean="0">
                <a:solidFill>
                  <a:srgbClr val="FFFF00"/>
                </a:solidFill>
                <a:latin typeface="Courier" charset="0"/>
                <a:ea typeface="Courier" charset="0"/>
                <a:cs typeface="Courier" charset="0"/>
                <a:sym typeface="Cabin"/>
              </a:rPr>
              <a:t>(</a:t>
            </a:r>
            <a:r>
              <a:rPr lang="es-AR" sz="2800" b="1" dirty="0">
                <a:solidFill>
                  <a:srgbClr val="00FF00"/>
                </a:solidFill>
                <a:latin typeface="Courier" charset="0"/>
                <a:ea typeface="Courier" charset="0"/>
                <a:cs typeface="Courier" charset="0"/>
                <a:sym typeface="Cabin"/>
              </a:rPr>
              <a:t>'Más </a:t>
            </a:r>
            <a:r>
              <a:rPr lang="es-AR" sz="2800" b="1" dirty="0" smtClean="0">
                <a:solidFill>
                  <a:srgbClr val="00FF00"/>
                </a:solidFill>
                <a:latin typeface="Courier" charset="0"/>
                <a:ea typeface="Courier" charset="0"/>
                <a:cs typeface="Courier" charset="0"/>
                <a:sym typeface="Cabin"/>
              </a:rPr>
              <a:t>grande'</a:t>
            </a:r>
            <a:r>
              <a:rPr lang="es-AR" sz="2800" b="1" dirty="0" smtClean="0">
                <a:solidFill>
                  <a:srgbClr val="FFFF00"/>
                </a:solidFill>
                <a:latin typeface="Courier" charset="0"/>
                <a:ea typeface="Courier" charset="0"/>
                <a:cs typeface="Courier" charset="0"/>
                <a:sym typeface="Cabin"/>
              </a:rPr>
              <a:t>)</a:t>
            </a:r>
            <a:endParaRPr lang="es-AR" sz="2800" b="1" u="none" strike="noStrike" cap="none" dirty="0" smtClean="0">
              <a:solidFill>
                <a:srgbClr val="00FF00"/>
              </a:solidFill>
              <a:latin typeface="Courier" charset="0"/>
              <a:ea typeface="Courier" charset="0"/>
              <a:cs typeface="Courier" charset="0"/>
              <a:sym typeface="Cabin"/>
            </a:endParaRPr>
          </a:p>
          <a:p>
            <a:pPr marL="0" marR="0" lvl="0" indent="0" algn="ctr" rtl="0">
              <a:lnSpc>
                <a:spcPct val="100000"/>
              </a:lnSpc>
              <a:spcBef>
                <a:spcPts val="0"/>
              </a:spcBef>
              <a:spcAft>
                <a:spcPts val="0"/>
              </a:spcAft>
              <a:buNone/>
            </a:pPr>
            <a:endParaRPr lang="es-AR" sz="2800" b="1" u="none" strike="noStrike" cap="none" dirty="0" smtClean="0">
              <a:solidFill>
                <a:srgbClr val="00FF00"/>
              </a:solidFill>
              <a:latin typeface="Courier" charset="0"/>
              <a:ea typeface="Courier" charset="0"/>
              <a:cs typeface="Courier" charset="0"/>
              <a:sym typeface="Cabin"/>
            </a:endParaRPr>
          </a:p>
          <a:p>
            <a:pPr lvl="0">
              <a:buClr>
                <a:srgbClr val="FFFF00"/>
              </a:buClr>
              <a:buSzPct val="25000"/>
            </a:pPr>
            <a:r>
              <a:rPr lang="es-AR" sz="2800" b="1" dirty="0" smtClean="0">
                <a:solidFill>
                  <a:srgbClr val="FFFF00"/>
                </a:solidFill>
                <a:latin typeface="Courier" charset="0"/>
                <a:ea typeface="Courier" charset="0"/>
                <a:cs typeface="Courier" charset="0"/>
                <a:sym typeface="Cabin"/>
              </a:rPr>
              <a:t>p</a:t>
            </a:r>
            <a:r>
              <a:rPr lang="es-AR" sz="2800" b="1" u="none" strike="noStrike" cap="none" dirty="0" smtClean="0">
                <a:solidFill>
                  <a:srgbClr val="FFFF00"/>
                </a:solidFill>
                <a:latin typeface="Courier" charset="0"/>
                <a:ea typeface="Courier" charset="0"/>
                <a:cs typeface="Courier" charset="0"/>
                <a:sym typeface="Cabin"/>
              </a:rPr>
              <a:t>rint(</a:t>
            </a:r>
            <a:r>
              <a:rPr lang="es-AR" sz="2800" b="1" u="none" strike="noStrike" cap="none" dirty="0" smtClean="0">
                <a:solidFill>
                  <a:srgbClr val="00FF00"/>
                </a:solidFill>
                <a:latin typeface="Courier" charset="0"/>
                <a:ea typeface="Courier" charset="0"/>
                <a:cs typeface="Courier" charset="0"/>
                <a:sym typeface="Cabin"/>
              </a:rPr>
              <a:t>'Finis'</a:t>
            </a:r>
            <a:r>
              <a:rPr lang="es-AR" sz="2800" b="1" dirty="0" smtClean="0">
                <a:solidFill>
                  <a:srgbClr val="FFFF00"/>
                </a:solidFill>
                <a:latin typeface="Courier" charset="0"/>
                <a:ea typeface="Courier" charset="0"/>
                <a:cs typeface="Courier" charset="0"/>
                <a:sym typeface="Cabin"/>
              </a:rPr>
              <a:t>)</a:t>
            </a:r>
            <a:endParaRPr lang="es-AR" sz="2800" b="1" u="none" strike="noStrike" cap="none" dirty="0">
              <a:solidFill>
                <a:srgbClr val="00FF00"/>
              </a:solidFill>
              <a:latin typeface="Courier" charset="0"/>
              <a:ea typeface="Courier" charset="0"/>
              <a:cs typeface="Courier" charset="0"/>
              <a:sym typeface="Cabin"/>
            </a:endParaRPr>
          </a:p>
        </p:txBody>
      </p:sp>
      <p:sp>
        <p:nvSpPr>
          <p:cNvPr id="570" name="Shape 570"/>
          <p:cNvSpPr txBox="1"/>
          <p:nvPr/>
        </p:nvSpPr>
        <p:spPr>
          <a:xfrm>
            <a:off x="1244600" y="936400"/>
            <a:ext cx="2743199" cy="5970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u="none" strike="noStrike" cap="none" dirty="0">
                <a:solidFill>
                  <a:schemeClr val="lt1"/>
                </a:solidFill>
                <a:latin typeface="Arial" charset="0"/>
                <a:ea typeface="Arial" charset="0"/>
                <a:cs typeface="Arial" charset="0"/>
                <a:sym typeface="Cabin"/>
              </a:rPr>
              <a:t>x = 5</a:t>
            </a:r>
          </a:p>
        </p:txBody>
      </p:sp>
      <p:cxnSp>
        <p:nvCxnSpPr>
          <p:cNvPr id="571" name="Shape 571"/>
          <p:cNvCxnSpPr/>
          <p:nvPr/>
        </p:nvCxnSpPr>
        <p:spPr>
          <a:xfrm rot="10800000">
            <a:off x="2597149" y="1519012"/>
            <a:ext cx="14287" cy="566736"/>
          </a:xfrm>
          <a:prstGeom prst="straightConnector1">
            <a:avLst/>
          </a:prstGeom>
          <a:noFill/>
          <a:ln w="76200" cap="rnd" cmpd="sng">
            <a:solidFill>
              <a:srgbClr val="00FFFF"/>
            </a:solidFill>
            <a:prstDash val="solid"/>
            <a:miter/>
            <a:headEnd type="stealth" w="med" len="med"/>
            <a:tailEnd type="none" w="med" len="med"/>
          </a:ln>
        </p:spPr>
      </p:cxnSp>
      <p:cxnSp>
        <p:nvCxnSpPr>
          <p:cNvPr id="572" name="Shape 572"/>
          <p:cNvCxnSpPr>
            <a:endCxn id="569" idx="3"/>
          </p:cNvCxnSpPr>
          <p:nvPr/>
        </p:nvCxnSpPr>
        <p:spPr>
          <a:xfrm flipH="1">
            <a:off x="12334672" y="4948237"/>
            <a:ext cx="1206230" cy="417513"/>
          </a:xfrm>
          <a:prstGeom prst="straightConnector1">
            <a:avLst/>
          </a:prstGeom>
          <a:noFill/>
          <a:ln w="50800" cap="rnd" cmpd="sng">
            <a:solidFill>
              <a:srgbClr val="FFFFFF"/>
            </a:solidFill>
            <a:prstDash val="solid"/>
            <a:miter/>
            <a:headEnd type="stealth" w="med" len="med"/>
            <a:tailEnd type="none" w="med" len="med"/>
          </a:ln>
        </p:spPr>
      </p:cxnSp>
      <p:sp>
        <p:nvSpPr>
          <p:cNvPr id="573" name="Shape 573"/>
          <p:cNvSpPr/>
          <p:nvPr/>
        </p:nvSpPr>
        <p:spPr>
          <a:xfrm>
            <a:off x="1181100" y="2079400"/>
            <a:ext cx="2870200" cy="1270000"/>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dirty="0">
                <a:solidFill>
                  <a:schemeClr val="lt1"/>
                </a:solidFill>
                <a:latin typeface="Arial" charset="0"/>
                <a:ea typeface="Arial" charset="0"/>
                <a:cs typeface="Arial" charset="0"/>
                <a:sym typeface="Cabin"/>
              </a:rPr>
              <a:t>x</a:t>
            </a:r>
            <a:r>
              <a:rPr lang="en-US" sz="3000" u="none" strike="noStrike" cap="none" dirty="0">
                <a:solidFill>
                  <a:schemeClr val="lt1"/>
                </a:solidFill>
                <a:latin typeface="Arial" charset="0"/>
                <a:ea typeface="Arial" charset="0"/>
                <a:cs typeface="Arial" charset="0"/>
                <a:sym typeface="Cabin"/>
              </a:rPr>
              <a:t> &lt; 10 ?</a:t>
            </a:r>
          </a:p>
        </p:txBody>
      </p:sp>
      <p:cxnSp>
        <p:nvCxnSpPr>
          <p:cNvPr id="574" name="Shape 574"/>
          <p:cNvCxnSpPr/>
          <p:nvPr/>
        </p:nvCxnSpPr>
        <p:spPr>
          <a:xfrm rot="10800000">
            <a:off x="2597150" y="3297012"/>
            <a:ext cx="19049" cy="1609725"/>
          </a:xfrm>
          <a:prstGeom prst="straightConnector1">
            <a:avLst/>
          </a:prstGeom>
          <a:noFill/>
          <a:ln w="76200" cap="rnd" cmpd="sng">
            <a:solidFill>
              <a:srgbClr val="00FFFF"/>
            </a:solidFill>
            <a:prstDash val="solid"/>
            <a:miter/>
            <a:headEnd type="stealth" w="med" len="med"/>
            <a:tailEnd type="none" w="med" len="med"/>
          </a:ln>
        </p:spPr>
      </p:cxnSp>
      <p:sp>
        <p:nvSpPr>
          <p:cNvPr id="575" name="Shape 575"/>
          <p:cNvSpPr txBox="1"/>
          <p:nvPr/>
        </p:nvSpPr>
        <p:spPr>
          <a:xfrm>
            <a:off x="3327400" y="3311300"/>
            <a:ext cx="2921000" cy="7492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2600" u="none" strike="noStrike" cap="none" dirty="0" smtClean="0">
                <a:solidFill>
                  <a:schemeClr val="lt1"/>
                </a:solidFill>
                <a:latin typeface="Arial" charset="0"/>
                <a:ea typeface="Arial" charset="0"/>
                <a:cs typeface="Arial" charset="0"/>
                <a:sym typeface="Cabin"/>
              </a:rPr>
              <a:t>print(</a:t>
            </a:r>
            <a:r>
              <a:rPr lang="en-US" sz="2600" dirty="0">
                <a:solidFill>
                  <a:schemeClr val="lt1"/>
                </a:solidFill>
                <a:latin typeface="Arial" charset="0"/>
                <a:ea typeface="Arial" charset="0"/>
                <a:cs typeface="Arial" charset="0"/>
                <a:sym typeface="Cabin"/>
              </a:rPr>
              <a:t>'</a:t>
            </a:r>
            <a:r>
              <a:rPr lang="en-US" sz="2600" dirty="0" err="1">
                <a:solidFill>
                  <a:schemeClr val="lt1"/>
                </a:solidFill>
                <a:latin typeface="Arial" charset="0"/>
                <a:ea typeface="Arial" charset="0"/>
                <a:cs typeface="Arial" charset="0"/>
                <a:sym typeface="Cabin"/>
              </a:rPr>
              <a:t>Más</a:t>
            </a:r>
            <a:r>
              <a:rPr lang="en-US" sz="2600" dirty="0">
                <a:solidFill>
                  <a:schemeClr val="lt1"/>
                </a:solidFill>
                <a:latin typeface="Arial" charset="0"/>
                <a:ea typeface="Arial" charset="0"/>
                <a:cs typeface="Arial" charset="0"/>
                <a:sym typeface="Cabin"/>
              </a:rPr>
              <a:t> </a:t>
            </a:r>
            <a:r>
              <a:rPr lang="en-US" sz="2600" dirty="0" err="1" smtClean="0">
                <a:solidFill>
                  <a:schemeClr val="lt1"/>
                </a:solidFill>
                <a:latin typeface="Arial" charset="0"/>
                <a:ea typeface="Arial" charset="0"/>
                <a:cs typeface="Arial" charset="0"/>
                <a:sym typeface="Cabin"/>
              </a:rPr>
              <a:t>pequeño</a:t>
            </a:r>
            <a:r>
              <a:rPr lang="en-US" sz="2600" dirty="0" smtClean="0">
                <a:solidFill>
                  <a:schemeClr val="lt1"/>
                </a:solidFill>
                <a:latin typeface="Arial" charset="0"/>
                <a:ea typeface="Arial" charset="0"/>
                <a:cs typeface="Arial" charset="0"/>
                <a:sym typeface="Cabin"/>
              </a:rPr>
              <a:t>')</a:t>
            </a:r>
            <a:endParaRPr lang="en-US" sz="2600" u="none" strike="noStrike" cap="none" dirty="0">
              <a:solidFill>
                <a:schemeClr val="lt1"/>
              </a:solidFill>
              <a:latin typeface="Arial" charset="0"/>
              <a:ea typeface="Arial" charset="0"/>
              <a:cs typeface="Arial" charset="0"/>
              <a:sym typeface="Cabin"/>
            </a:endParaRPr>
          </a:p>
        </p:txBody>
      </p:sp>
      <p:cxnSp>
        <p:nvCxnSpPr>
          <p:cNvPr id="576" name="Shape 576"/>
          <p:cNvCxnSpPr/>
          <p:nvPr/>
        </p:nvCxnSpPr>
        <p:spPr>
          <a:xfrm rot="10800000">
            <a:off x="4038599" y="2708049"/>
            <a:ext cx="777875" cy="15875"/>
          </a:xfrm>
          <a:prstGeom prst="straightConnector1">
            <a:avLst/>
          </a:prstGeom>
          <a:noFill/>
          <a:ln w="76200" cap="rnd" cmpd="sng">
            <a:solidFill>
              <a:srgbClr val="00FFFF"/>
            </a:solidFill>
            <a:prstDash val="solid"/>
            <a:miter/>
            <a:headEnd type="none" w="med" len="med"/>
            <a:tailEnd type="none" w="med" len="med"/>
          </a:ln>
        </p:spPr>
      </p:cxnSp>
      <p:cxnSp>
        <p:nvCxnSpPr>
          <p:cNvPr id="577" name="Shape 577"/>
          <p:cNvCxnSpPr/>
          <p:nvPr/>
        </p:nvCxnSpPr>
        <p:spPr>
          <a:xfrm rot="10800000" flipH="1">
            <a:off x="4783137" y="2708050"/>
            <a:ext cx="15875" cy="644524"/>
          </a:xfrm>
          <a:prstGeom prst="straightConnector1">
            <a:avLst/>
          </a:prstGeom>
          <a:noFill/>
          <a:ln w="76200" cap="rnd" cmpd="sng">
            <a:solidFill>
              <a:srgbClr val="00FFFF"/>
            </a:solidFill>
            <a:prstDash val="solid"/>
            <a:miter/>
            <a:headEnd type="stealth" w="med" len="med"/>
            <a:tailEnd type="none" w="med" len="med"/>
          </a:ln>
        </p:spPr>
      </p:cxnSp>
      <p:cxnSp>
        <p:nvCxnSpPr>
          <p:cNvPr id="578" name="Shape 578"/>
          <p:cNvCxnSpPr/>
          <p:nvPr/>
        </p:nvCxnSpPr>
        <p:spPr>
          <a:xfrm flipH="1">
            <a:off x="4783137" y="4046312"/>
            <a:ext cx="15875" cy="314324"/>
          </a:xfrm>
          <a:prstGeom prst="straightConnector1">
            <a:avLst/>
          </a:prstGeom>
          <a:noFill/>
          <a:ln w="76200" cap="rnd" cmpd="sng">
            <a:solidFill>
              <a:srgbClr val="00FFFF"/>
            </a:solidFill>
            <a:prstDash val="solid"/>
            <a:miter/>
            <a:headEnd type="none" w="med" len="med"/>
            <a:tailEnd type="none" w="med" len="med"/>
          </a:ln>
        </p:spPr>
      </p:cxnSp>
      <p:cxnSp>
        <p:nvCxnSpPr>
          <p:cNvPr id="579" name="Shape 579"/>
          <p:cNvCxnSpPr/>
          <p:nvPr/>
        </p:nvCxnSpPr>
        <p:spPr>
          <a:xfrm>
            <a:off x="2649536" y="4378100"/>
            <a:ext cx="2149474" cy="0"/>
          </a:xfrm>
          <a:prstGeom prst="straightConnector1">
            <a:avLst/>
          </a:prstGeom>
          <a:noFill/>
          <a:ln w="76200" cap="rnd" cmpd="sng">
            <a:solidFill>
              <a:srgbClr val="00FFFF"/>
            </a:solidFill>
            <a:prstDash val="solid"/>
            <a:miter/>
            <a:headEnd type="stealth" w="med" len="med"/>
            <a:tailEnd type="none" w="med" len="med"/>
          </a:ln>
        </p:spPr>
      </p:cxnSp>
      <p:sp>
        <p:nvSpPr>
          <p:cNvPr id="580" name="Shape 580"/>
          <p:cNvSpPr/>
          <p:nvPr/>
        </p:nvSpPr>
        <p:spPr>
          <a:xfrm>
            <a:off x="1181100" y="4822600"/>
            <a:ext cx="2870200" cy="1270000"/>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dirty="0">
                <a:solidFill>
                  <a:schemeClr val="lt1"/>
                </a:solidFill>
                <a:latin typeface="Arial" charset="0"/>
                <a:ea typeface="Arial" charset="0"/>
                <a:cs typeface="Arial" charset="0"/>
                <a:sym typeface="Cabin"/>
              </a:rPr>
              <a:t>x</a:t>
            </a:r>
            <a:r>
              <a:rPr lang="en-US" sz="3000" u="none" strike="noStrike" cap="none" dirty="0">
                <a:solidFill>
                  <a:schemeClr val="lt1"/>
                </a:solidFill>
                <a:latin typeface="Arial" charset="0"/>
                <a:ea typeface="Arial" charset="0"/>
                <a:cs typeface="Arial" charset="0"/>
                <a:sym typeface="Cabin"/>
              </a:rPr>
              <a:t> &gt; 20 ?</a:t>
            </a:r>
          </a:p>
        </p:txBody>
      </p:sp>
      <p:cxnSp>
        <p:nvCxnSpPr>
          <p:cNvPr id="581" name="Shape 581"/>
          <p:cNvCxnSpPr/>
          <p:nvPr/>
        </p:nvCxnSpPr>
        <p:spPr>
          <a:xfrm rot="10800000">
            <a:off x="2597150" y="6040211"/>
            <a:ext cx="19049" cy="1609725"/>
          </a:xfrm>
          <a:prstGeom prst="straightConnector1">
            <a:avLst/>
          </a:prstGeom>
          <a:noFill/>
          <a:ln w="76200" cap="rnd" cmpd="sng">
            <a:solidFill>
              <a:srgbClr val="00FFFF"/>
            </a:solidFill>
            <a:prstDash val="solid"/>
            <a:miter/>
            <a:headEnd type="stealth" w="med" len="med"/>
            <a:tailEnd type="none" w="med" len="med"/>
          </a:ln>
        </p:spPr>
      </p:cxnSp>
      <p:sp>
        <p:nvSpPr>
          <p:cNvPr id="582" name="Shape 582"/>
          <p:cNvSpPr txBox="1"/>
          <p:nvPr/>
        </p:nvSpPr>
        <p:spPr>
          <a:xfrm>
            <a:off x="3327400" y="6054500"/>
            <a:ext cx="2921000" cy="7492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2600" u="none" strike="noStrike" cap="none" dirty="0" smtClean="0">
                <a:solidFill>
                  <a:schemeClr val="lt1"/>
                </a:solidFill>
                <a:latin typeface="Arial" charset="0"/>
                <a:ea typeface="Arial" charset="0"/>
                <a:cs typeface="Arial" charset="0"/>
                <a:sym typeface="Cabin"/>
              </a:rPr>
              <a:t>print(</a:t>
            </a:r>
            <a:r>
              <a:rPr lang="en-US" sz="2600" dirty="0">
                <a:solidFill>
                  <a:schemeClr val="lt1"/>
                </a:solidFill>
                <a:latin typeface="Arial" charset="0"/>
                <a:ea typeface="Arial" charset="0"/>
                <a:cs typeface="Arial" charset="0"/>
                <a:sym typeface="Cabin"/>
              </a:rPr>
              <a:t>'</a:t>
            </a:r>
            <a:r>
              <a:rPr lang="en-US" sz="2600" dirty="0" err="1">
                <a:solidFill>
                  <a:schemeClr val="lt1"/>
                </a:solidFill>
                <a:latin typeface="Arial" charset="0"/>
                <a:ea typeface="Arial" charset="0"/>
                <a:cs typeface="Arial" charset="0"/>
                <a:sym typeface="Cabin"/>
              </a:rPr>
              <a:t>Más</a:t>
            </a:r>
            <a:r>
              <a:rPr lang="en-US" sz="2600" dirty="0">
                <a:solidFill>
                  <a:schemeClr val="lt1"/>
                </a:solidFill>
                <a:latin typeface="Arial" charset="0"/>
                <a:ea typeface="Arial" charset="0"/>
                <a:cs typeface="Arial" charset="0"/>
                <a:sym typeface="Cabin"/>
              </a:rPr>
              <a:t> </a:t>
            </a:r>
            <a:r>
              <a:rPr lang="en-US" sz="2600" dirty="0" err="1" smtClean="0">
                <a:solidFill>
                  <a:schemeClr val="lt1"/>
                </a:solidFill>
                <a:latin typeface="Arial" charset="0"/>
                <a:ea typeface="Arial" charset="0"/>
                <a:cs typeface="Arial" charset="0"/>
                <a:sym typeface="Cabin"/>
              </a:rPr>
              <a:t>grande</a:t>
            </a:r>
            <a:r>
              <a:rPr lang="en-US" sz="2600" dirty="0" smtClean="0">
                <a:solidFill>
                  <a:schemeClr val="lt1"/>
                </a:solidFill>
                <a:latin typeface="Arial" charset="0"/>
                <a:ea typeface="Arial" charset="0"/>
                <a:cs typeface="Arial" charset="0"/>
                <a:sym typeface="Cabin"/>
              </a:rPr>
              <a:t>')</a:t>
            </a:r>
            <a:endParaRPr lang="en-US" sz="2600" u="none" strike="noStrike" cap="none" dirty="0">
              <a:solidFill>
                <a:schemeClr val="lt1"/>
              </a:solidFill>
              <a:latin typeface="Arial" charset="0"/>
              <a:ea typeface="Arial" charset="0"/>
              <a:cs typeface="Arial" charset="0"/>
              <a:sym typeface="Cabin"/>
            </a:endParaRPr>
          </a:p>
        </p:txBody>
      </p:sp>
      <p:cxnSp>
        <p:nvCxnSpPr>
          <p:cNvPr id="583" name="Shape 583"/>
          <p:cNvCxnSpPr/>
          <p:nvPr/>
        </p:nvCxnSpPr>
        <p:spPr>
          <a:xfrm rot="10800000">
            <a:off x="4038599" y="5451249"/>
            <a:ext cx="777875" cy="15875"/>
          </a:xfrm>
          <a:prstGeom prst="straightConnector1">
            <a:avLst/>
          </a:prstGeom>
          <a:noFill/>
          <a:ln w="76200" cap="rnd" cmpd="sng">
            <a:solidFill>
              <a:srgbClr val="00FFFF"/>
            </a:solidFill>
            <a:prstDash val="solid"/>
            <a:miter/>
            <a:headEnd type="none" w="med" len="med"/>
            <a:tailEnd type="none" w="med" len="med"/>
          </a:ln>
        </p:spPr>
      </p:cxnSp>
      <p:cxnSp>
        <p:nvCxnSpPr>
          <p:cNvPr id="584" name="Shape 584"/>
          <p:cNvCxnSpPr/>
          <p:nvPr/>
        </p:nvCxnSpPr>
        <p:spPr>
          <a:xfrm rot="10800000" flipH="1">
            <a:off x="4783137" y="5451250"/>
            <a:ext cx="15875" cy="644524"/>
          </a:xfrm>
          <a:prstGeom prst="straightConnector1">
            <a:avLst/>
          </a:prstGeom>
          <a:noFill/>
          <a:ln w="76200" cap="rnd" cmpd="sng">
            <a:solidFill>
              <a:srgbClr val="00FFFF"/>
            </a:solidFill>
            <a:prstDash val="solid"/>
            <a:miter/>
            <a:headEnd type="stealth" w="med" len="med"/>
            <a:tailEnd type="none" w="med" len="med"/>
          </a:ln>
        </p:spPr>
      </p:cxnSp>
      <p:cxnSp>
        <p:nvCxnSpPr>
          <p:cNvPr id="585" name="Shape 585"/>
          <p:cNvCxnSpPr/>
          <p:nvPr/>
        </p:nvCxnSpPr>
        <p:spPr>
          <a:xfrm flipH="1">
            <a:off x="4783137" y="6789511"/>
            <a:ext cx="15875" cy="314324"/>
          </a:xfrm>
          <a:prstGeom prst="straightConnector1">
            <a:avLst/>
          </a:prstGeom>
          <a:noFill/>
          <a:ln w="76200" cap="rnd" cmpd="sng">
            <a:solidFill>
              <a:srgbClr val="00FFFF"/>
            </a:solidFill>
            <a:prstDash val="solid"/>
            <a:miter/>
            <a:headEnd type="none" w="med" len="med"/>
            <a:tailEnd type="none" w="med" len="med"/>
          </a:ln>
        </p:spPr>
      </p:cxnSp>
      <p:cxnSp>
        <p:nvCxnSpPr>
          <p:cNvPr id="586" name="Shape 586"/>
          <p:cNvCxnSpPr/>
          <p:nvPr/>
        </p:nvCxnSpPr>
        <p:spPr>
          <a:xfrm>
            <a:off x="2649536" y="7121300"/>
            <a:ext cx="2149474" cy="0"/>
          </a:xfrm>
          <a:prstGeom prst="straightConnector1">
            <a:avLst/>
          </a:prstGeom>
          <a:noFill/>
          <a:ln w="76200" cap="rnd" cmpd="sng">
            <a:solidFill>
              <a:srgbClr val="00FFFF"/>
            </a:solidFill>
            <a:prstDash val="solid"/>
            <a:miter/>
            <a:headEnd type="stealth" w="med" len="med"/>
            <a:tailEnd type="none" w="med" len="med"/>
          </a:ln>
        </p:spPr>
      </p:cxnSp>
      <p:cxnSp>
        <p:nvCxnSpPr>
          <p:cNvPr id="587" name="Shape 587"/>
          <p:cNvCxnSpPr/>
          <p:nvPr/>
        </p:nvCxnSpPr>
        <p:spPr>
          <a:xfrm flipH="1">
            <a:off x="11431588" y="5508625"/>
            <a:ext cx="2109314" cy="1654175"/>
          </a:xfrm>
          <a:prstGeom prst="straightConnector1">
            <a:avLst/>
          </a:prstGeom>
          <a:noFill/>
          <a:ln w="50800" cap="rnd" cmpd="sng">
            <a:solidFill>
              <a:srgbClr val="FFFFFF"/>
            </a:solidFill>
            <a:prstDash val="solid"/>
            <a:miter/>
            <a:headEnd type="stealth" w="med" len="med"/>
            <a:tailEnd type="none" w="med" len="med"/>
          </a:ln>
        </p:spPr>
      </p:cxnSp>
      <p:sp>
        <p:nvSpPr>
          <p:cNvPr id="588" name="Shape 588"/>
          <p:cNvSpPr txBox="1"/>
          <p:nvPr/>
        </p:nvSpPr>
        <p:spPr>
          <a:xfrm>
            <a:off x="1244600" y="7616600"/>
            <a:ext cx="2743199" cy="5969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000" u="none" strike="noStrike" cap="none" dirty="0" smtClean="0">
                <a:solidFill>
                  <a:schemeClr val="lt1"/>
                </a:solidFill>
                <a:latin typeface="Arial" charset="0"/>
                <a:ea typeface="Arial" charset="0"/>
                <a:cs typeface="Arial" charset="0"/>
                <a:sym typeface="Cabin"/>
              </a:rPr>
              <a:t>print('</a:t>
            </a:r>
            <a:r>
              <a:rPr lang="en-US" sz="3000" dirty="0">
                <a:solidFill>
                  <a:schemeClr val="lt1"/>
                </a:solidFill>
                <a:latin typeface="Arial" charset="0"/>
                <a:ea typeface="Arial" charset="0"/>
                <a:cs typeface="Arial" charset="0"/>
                <a:sym typeface="Cabin"/>
              </a:rPr>
              <a:t>Finis')</a:t>
            </a:r>
            <a:endParaRPr lang="en-US" sz="3000" u="none" strike="noStrike" cap="none" dirty="0">
              <a:solidFill>
                <a:schemeClr val="lt1"/>
              </a:solidFill>
              <a:latin typeface="Arial" charset="0"/>
              <a:ea typeface="Arial" charset="0"/>
              <a:cs typeface="Arial" charset="0"/>
              <a:sym typeface="Cabin"/>
            </a:endParaRPr>
          </a:p>
        </p:txBody>
      </p:sp>
      <p:sp>
        <p:nvSpPr>
          <p:cNvPr id="589" name="Shape 589"/>
          <p:cNvSpPr txBox="1"/>
          <p:nvPr/>
        </p:nvSpPr>
        <p:spPr>
          <a:xfrm>
            <a:off x="4414837" y="2066700"/>
            <a:ext cx="725486"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000" u="none" strike="noStrike" cap="none" dirty="0" smtClean="0">
                <a:solidFill>
                  <a:srgbClr val="FFFFFF"/>
                </a:solidFill>
                <a:latin typeface="Arial" charset="0"/>
                <a:ea typeface="Arial" charset="0"/>
                <a:cs typeface="Arial" charset="0"/>
                <a:sym typeface="Cabin"/>
              </a:rPr>
              <a:t>Sí</a:t>
            </a:r>
            <a:endParaRPr lang="es-AR" sz="3000" u="none" strike="noStrike" cap="none" dirty="0">
              <a:solidFill>
                <a:srgbClr val="FFFFFF"/>
              </a:solidFill>
              <a:latin typeface="Arial" charset="0"/>
              <a:ea typeface="Arial" charset="0"/>
              <a:cs typeface="Arial" charset="0"/>
              <a:sym typeface="Cabin"/>
            </a:endParaRPr>
          </a:p>
        </p:txBody>
      </p:sp>
      <p:sp>
        <p:nvSpPr>
          <p:cNvPr id="590" name="Shape 590"/>
          <p:cNvSpPr txBox="1"/>
          <p:nvPr/>
        </p:nvSpPr>
        <p:spPr>
          <a:xfrm>
            <a:off x="5747875" y="2785050"/>
            <a:ext cx="3657600" cy="457200"/>
          </a:xfrm>
          <a:prstGeom prst="rect">
            <a:avLst/>
          </a:prstGeom>
          <a:noFill/>
          <a:ln>
            <a:noFill/>
          </a:ln>
        </p:spPr>
        <p:txBody>
          <a:bodyPr lIns="91425" tIns="91425" rIns="91425" bIns="91425" anchor="t" anchorCtr="0">
            <a:noAutofit/>
          </a:bodyPr>
          <a:lstStyle/>
          <a:p>
            <a:pPr lvl="0">
              <a:spcBef>
                <a:spcPts val="0"/>
              </a:spcBef>
              <a:buNone/>
            </a:pPr>
            <a:endParaRPr dirty="0"/>
          </a:p>
        </p:txBody>
      </p:sp>
      <p:sp>
        <p:nvSpPr>
          <p:cNvPr id="591" name="Shape 591"/>
          <p:cNvSpPr txBox="1"/>
          <p:nvPr/>
        </p:nvSpPr>
        <p:spPr>
          <a:xfrm>
            <a:off x="1438137" y="5902719"/>
            <a:ext cx="725399" cy="6221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dirty="0">
                <a:solidFill>
                  <a:srgbClr val="FFFFFF"/>
                </a:solidFill>
                <a:latin typeface="Arial" charset="0"/>
                <a:ea typeface="Arial" charset="0"/>
                <a:cs typeface="Arial" charset="0"/>
                <a:sym typeface="Cabin"/>
              </a:rPr>
              <a:t>No</a:t>
            </a:r>
          </a:p>
        </p:txBody>
      </p:sp>
      <p:sp>
        <p:nvSpPr>
          <p:cNvPr id="27" name="Shape 589"/>
          <p:cNvSpPr txBox="1"/>
          <p:nvPr/>
        </p:nvSpPr>
        <p:spPr>
          <a:xfrm>
            <a:off x="4350265" y="4844128"/>
            <a:ext cx="725486"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000" u="none" strike="noStrike" cap="none" dirty="0" smtClean="0">
                <a:solidFill>
                  <a:srgbClr val="FFFFFF"/>
                </a:solidFill>
                <a:latin typeface="Arial" charset="0"/>
                <a:ea typeface="Arial" charset="0"/>
                <a:cs typeface="Arial" charset="0"/>
                <a:sym typeface="Cabin"/>
              </a:rPr>
              <a:t>Sí</a:t>
            </a:r>
            <a:endParaRPr lang="es-AR" sz="3000" u="none" strike="noStrike" cap="none" dirty="0">
              <a:solidFill>
                <a:srgbClr val="FFFFFF"/>
              </a:solidFill>
              <a:latin typeface="Arial" charset="0"/>
              <a:ea typeface="Arial" charset="0"/>
              <a:cs typeface="Arial" charset="0"/>
              <a:sym typeface="Cabin"/>
            </a:endParaRPr>
          </a:p>
        </p:txBody>
      </p:sp>
      <p:sp>
        <p:nvSpPr>
          <p:cNvPr id="28" name="Shape 591"/>
          <p:cNvSpPr txBox="1"/>
          <p:nvPr/>
        </p:nvSpPr>
        <p:spPr>
          <a:xfrm>
            <a:off x="1395089" y="3104079"/>
            <a:ext cx="725399" cy="6221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000" dirty="0">
                <a:solidFill>
                  <a:srgbClr val="FFFFFF"/>
                </a:solidFill>
                <a:latin typeface="Arial" charset="0"/>
                <a:ea typeface="Arial" charset="0"/>
                <a:cs typeface="Arial" charset="0"/>
                <a:sym typeface="Cabin"/>
              </a:rPr>
              <a:t>No</a:t>
            </a:r>
          </a:p>
        </p:txBody>
      </p:sp>
      <p:pic>
        <p:nvPicPr>
          <p:cNvPr id="2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3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sp>
        <p:nvSpPr>
          <p:cNvPr id="596" name="Shape 596"/>
          <p:cNvSpPr txBox="1">
            <a:spLocks noGrp="1"/>
          </p:cNvSpPr>
          <p:nvPr>
            <p:ph type="title"/>
          </p:nvPr>
        </p:nvSpPr>
        <p:spPr>
          <a:xfrm>
            <a:off x="5889608" y="768096"/>
            <a:ext cx="9553591" cy="1365504"/>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Pasos Repetidos</a:t>
            </a:r>
            <a:endParaRPr lang="es-AR" sz="7600" u="none" strike="noStrike" cap="none" dirty="0">
              <a:solidFill>
                <a:srgbClr val="FFFF00"/>
              </a:solidFill>
              <a:latin typeface="Arial" charset="0"/>
              <a:ea typeface="Arial" charset="0"/>
              <a:cs typeface="Arial" charset="0"/>
              <a:sym typeface="Cabin"/>
            </a:endParaRPr>
          </a:p>
        </p:txBody>
      </p:sp>
      <p:sp>
        <p:nvSpPr>
          <p:cNvPr id="597" name="Shape 597"/>
          <p:cNvSpPr txBox="1"/>
          <p:nvPr/>
        </p:nvSpPr>
        <p:spPr>
          <a:xfrm>
            <a:off x="13337271" y="2406332"/>
            <a:ext cx="2406364" cy="42671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Resultado:</a:t>
            </a:r>
          </a:p>
          <a:p>
            <a:pPr marL="0" marR="0" lvl="0" indent="0" algn="ctr" rtl="0">
              <a:lnSpc>
                <a:spcPct val="100000"/>
              </a:lnSpc>
              <a:spcBef>
                <a:spcPts val="0"/>
              </a:spcBef>
              <a:spcAft>
                <a:spcPts val="0"/>
              </a:spcAft>
              <a:buNone/>
            </a:pPr>
            <a:endParaRPr lang="es-AR" sz="3600" u="none" strike="noStrike" cap="none" dirty="0" smtClean="0">
              <a:solidFill>
                <a:srgbClr val="FF00FF"/>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FF00FF"/>
              </a:buClr>
              <a:buSzPct val="25000"/>
              <a:buFont typeface="Cabin"/>
              <a:buNone/>
            </a:pPr>
            <a:r>
              <a:rPr lang="es-AR" sz="3600" u="none" strike="noStrike" cap="none" dirty="0" smtClean="0">
                <a:solidFill>
                  <a:srgbClr val="FFFF00"/>
                </a:solidFill>
                <a:latin typeface="Arial" charset="0"/>
                <a:ea typeface="Arial" charset="0"/>
                <a:cs typeface="Arial" charset="0"/>
                <a:sym typeface="Cabin"/>
              </a:rPr>
              <a:t>5</a:t>
            </a:r>
          </a:p>
          <a:p>
            <a:pPr marL="0" marR="0" lvl="0" indent="0" algn="l" rtl="0">
              <a:lnSpc>
                <a:spcPct val="100000"/>
              </a:lnSpc>
              <a:spcBef>
                <a:spcPts val="0"/>
              </a:spcBef>
              <a:spcAft>
                <a:spcPts val="0"/>
              </a:spcAft>
              <a:buClr>
                <a:srgbClr val="FF00FF"/>
              </a:buClr>
              <a:buSzPct val="25000"/>
              <a:buFont typeface="Cabin"/>
              <a:buNone/>
            </a:pPr>
            <a:r>
              <a:rPr lang="es-AR" sz="3600" u="none" strike="noStrike" cap="none" dirty="0" smtClean="0">
                <a:solidFill>
                  <a:srgbClr val="FFFF00"/>
                </a:solidFill>
                <a:latin typeface="Arial" charset="0"/>
                <a:ea typeface="Arial" charset="0"/>
                <a:cs typeface="Arial" charset="0"/>
                <a:sym typeface="Cabin"/>
              </a:rPr>
              <a:t>4</a:t>
            </a:r>
          </a:p>
          <a:p>
            <a:pPr marL="0" marR="0" lvl="0" indent="0" algn="l" rtl="0">
              <a:lnSpc>
                <a:spcPct val="100000"/>
              </a:lnSpc>
              <a:spcBef>
                <a:spcPts val="0"/>
              </a:spcBef>
              <a:spcAft>
                <a:spcPts val="0"/>
              </a:spcAft>
              <a:buClr>
                <a:srgbClr val="FF00FF"/>
              </a:buClr>
              <a:buSzPct val="25000"/>
              <a:buFont typeface="Cabin"/>
              <a:buNone/>
            </a:pPr>
            <a:r>
              <a:rPr lang="es-AR" sz="3600" u="none" strike="noStrike" cap="none" dirty="0" smtClean="0">
                <a:solidFill>
                  <a:srgbClr val="FFFF00"/>
                </a:solidFill>
                <a:latin typeface="Arial" charset="0"/>
                <a:ea typeface="Arial" charset="0"/>
                <a:cs typeface="Arial" charset="0"/>
                <a:sym typeface="Cabin"/>
              </a:rPr>
              <a:t>3</a:t>
            </a:r>
          </a:p>
          <a:p>
            <a:pPr marL="0" marR="0" lvl="0" indent="0" algn="l" rtl="0">
              <a:lnSpc>
                <a:spcPct val="100000"/>
              </a:lnSpc>
              <a:spcBef>
                <a:spcPts val="0"/>
              </a:spcBef>
              <a:spcAft>
                <a:spcPts val="0"/>
              </a:spcAft>
              <a:buClr>
                <a:srgbClr val="FF00FF"/>
              </a:buClr>
              <a:buSzPct val="25000"/>
              <a:buFont typeface="Cabin"/>
              <a:buNone/>
            </a:pPr>
            <a:r>
              <a:rPr lang="es-AR" sz="3600" u="none" strike="noStrike" cap="none" dirty="0" smtClean="0">
                <a:solidFill>
                  <a:srgbClr val="FFFF00"/>
                </a:solidFill>
                <a:latin typeface="Arial" charset="0"/>
                <a:ea typeface="Arial" charset="0"/>
                <a:cs typeface="Arial" charset="0"/>
                <a:sym typeface="Cabin"/>
              </a:rPr>
              <a:t>2</a:t>
            </a:r>
          </a:p>
          <a:p>
            <a:pPr marL="0" marR="0" lvl="0" indent="0" algn="l" rtl="0">
              <a:lnSpc>
                <a:spcPct val="100000"/>
              </a:lnSpc>
              <a:spcBef>
                <a:spcPts val="0"/>
              </a:spcBef>
              <a:spcAft>
                <a:spcPts val="0"/>
              </a:spcAft>
              <a:buClr>
                <a:srgbClr val="FF00FF"/>
              </a:buClr>
              <a:buSzPct val="25000"/>
              <a:buFont typeface="Cabin"/>
              <a:buNone/>
            </a:pPr>
            <a:r>
              <a:rPr lang="es-AR" sz="3600" u="none" strike="noStrike" cap="none" dirty="0" smtClean="0">
                <a:solidFill>
                  <a:srgbClr val="FFFF00"/>
                </a:solidFill>
                <a:latin typeface="Arial" charset="0"/>
                <a:ea typeface="Arial" charset="0"/>
                <a:cs typeface="Arial" charset="0"/>
                <a:sym typeface="Cabin"/>
              </a:rPr>
              <a:t>1</a:t>
            </a:r>
          </a:p>
          <a:p>
            <a:pPr marL="0" marR="0" lvl="0" indent="0" algn="l" rtl="0">
              <a:lnSpc>
                <a:spcPct val="100000"/>
              </a:lnSpc>
              <a:spcBef>
                <a:spcPts val="0"/>
              </a:spcBef>
              <a:spcAft>
                <a:spcPts val="0"/>
              </a:spcAft>
              <a:buClr>
                <a:srgbClr val="FF00FF"/>
              </a:buClr>
              <a:buSzPct val="25000"/>
              <a:buFont typeface="Cabin"/>
              <a:buNone/>
            </a:pPr>
            <a:r>
              <a:rPr lang="es-AR" sz="3600" u="none" strike="noStrike" cap="none" dirty="0" smtClean="0">
                <a:solidFill>
                  <a:srgbClr val="FFFF00"/>
                </a:solidFill>
                <a:latin typeface="Arial" charset="0"/>
                <a:ea typeface="Arial" charset="0"/>
                <a:cs typeface="Arial" charset="0"/>
                <a:sym typeface="Cabin"/>
              </a:rPr>
              <a:t>¡</a:t>
            </a:r>
            <a:r>
              <a:rPr lang="es-AR" sz="3600" u="none" strike="noStrike" cap="none" dirty="0" err="1" smtClean="0">
                <a:solidFill>
                  <a:srgbClr val="FFFF00"/>
                </a:solidFill>
                <a:latin typeface="Arial" charset="0"/>
                <a:ea typeface="Arial" charset="0"/>
                <a:cs typeface="Arial" charset="0"/>
                <a:sym typeface="Cabin"/>
              </a:rPr>
              <a:t>Blastoff</a:t>
            </a:r>
            <a:r>
              <a:rPr lang="es-AR" sz="3600" u="none" strike="noStrike" cap="none" dirty="0" smtClean="0">
                <a:solidFill>
                  <a:srgbClr val="FFFF00"/>
                </a:solidFill>
                <a:latin typeface="Arial" charset="0"/>
                <a:ea typeface="Arial" charset="0"/>
                <a:cs typeface="Arial" charset="0"/>
                <a:sym typeface="Cabin"/>
              </a:rPr>
              <a:t>!</a:t>
            </a:r>
            <a:endParaRPr lang="es-AR" sz="3600" u="none" strike="noStrike" cap="none" dirty="0">
              <a:solidFill>
                <a:srgbClr val="FFFF00"/>
              </a:solidFill>
              <a:latin typeface="Arial" charset="0"/>
              <a:ea typeface="Arial" charset="0"/>
              <a:cs typeface="Arial" charset="0"/>
              <a:sym typeface="Cabin"/>
            </a:endParaRPr>
          </a:p>
        </p:txBody>
      </p:sp>
      <p:sp>
        <p:nvSpPr>
          <p:cNvPr id="598" name="Shape 598"/>
          <p:cNvSpPr txBox="1"/>
          <p:nvPr/>
        </p:nvSpPr>
        <p:spPr>
          <a:xfrm>
            <a:off x="7491961" y="2611795"/>
            <a:ext cx="3895178"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Programa:</a:t>
            </a:r>
          </a:p>
          <a:p>
            <a:pPr marL="0" marR="0" lvl="0" indent="0" algn="ctr" rtl="0">
              <a:lnSpc>
                <a:spcPct val="100000"/>
              </a:lnSpc>
              <a:spcBef>
                <a:spcPts val="0"/>
              </a:spcBef>
              <a:spcAft>
                <a:spcPts val="0"/>
              </a:spcAft>
              <a:buNone/>
            </a:pPr>
            <a:endParaRPr lang="es-AR" sz="3600" u="none" strike="noStrike" cap="none" dirty="0" smtClean="0">
              <a:solidFill>
                <a:srgbClr val="FF7F00"/>
              </a:solidFill>
              <a:latin typeface="Arial" charset="0"/>
              <a:ea typeface="Arial" charset="0"/>
              <a:cs typeface="Arial" charset="0"/>
              <a:sym typeface="Cabin"/>
            </a:endParaRPr>
          </a:p>
          <a:p>
            <a:pPr marL="0" marR="0" lvl="0" indent="0" algn="l" rtl="0">
              <a:lnSpc>
                <a:spcPct val="100000"/>
              </a:lnSpc>
              <a:spcBef>
                <a:spcPts val="0"/>
              </a:spcBef>
              <a:spcAft>
                <a:spcPts val="0"/>
              </a:spcAft>
              <a:buClr>
                <a:srgbClr val="00FF00"/>
              </a:buClr>
              <a:buSzPct val="25000"/>
              <a:buFont typeface="Cabin"/>
              <a:buNone/>
            </a:pPr>
            <a:r>
              <a:rPr lang="es-AR" sz="2800" b="1" u="none" strike="noStrike" cap="none" dirty="0" smtClean="0">
                <a:solidFill>
                  <a:srgbClr val="00FF00"/>
                </a:solidFill>
                <a:latin typeface="Courier" charset="0"/>
                <a:ea typeface="Courier" charset="0"/>
                <a:cs typeface="Courier" charset="0"/>
                <a:sym typeface="Cabin"/>
              </a:rPr>
              <a:t>n = 5</a:t>
            </a:r>
          </a:p>
          <a:p>
            <a:pPr marL="0" marR="0" lvl="0" indent="0" algn="l" rtl="0">
              <a:lnSpc>
                <a:spcPct val="100000"/>
              </a:lnSpc>
              <a:spcBef>
                <a:spcPts val="0"/>
              </a:spcBef>
              <a:spcAft>
                <a:spcPts val="0"/>
              </a:spcAft>
              <a:buClr>
                <a:srgbClr val="FFFF00"/>
              </a:buClr>
              <a:buSzPct val="25000"/>
              <a:buFont typeface="Cabin"/>
              <a:buNone/>
            </a:pPr>
            <a:r>
              <a:rPr lang="es-AR" sz="2800" b="1" u="none" strike="noStrike" cap="none" dirty="0" smtClean="0">
                <a:solidFill>
                  <a:srgbClr val="FFFF00"/>
                </a:solidFill>
                <a:latin typeface="Courier" charset="0"/>
                <a:ea typeface="Courier" charset="0"/>
                <a:cs typeface="Courier" charset="0"/>
                <a:sym typeface="Cabin"/>
              </a:rPr>
              <a:t>while</a:t>
            </a:r>
            <a:r>
              <a:rPr lang="es-AR" sz="2800" b="1" u="none" strike="noStrike" cap="none" dirty="0" smtClean="0">
                <a:solidFill>
                  <a:srgbClr val="00FF00"/>
                </a:solidFill>
                <a:latin typeface="Courier" charset="0"/>
                <a:ea typeface="Courier" charset="0"/>
                <a:cs typeface="Courier" charset="0"/>
                <a:sym typeface="Cabin"/>
              </a:rPr>
              <a:t> n &gt; 0</a:t>
            </a:r>
            <a:r>
              <a:rPr lang="es-AR" sz="2800" b="1" u="none" strike="noStrike" cap="none" dirty="0" smtClean="0">
                <a:solidFill>
                  <a:srgbClr val="FFFF00"/>
                </a:solidFill>
                <a:latin typeface="Courier" charset="0"/>
                <a:ea typeface="Courier" charset="0"/>
                <a:cs typeface="Courier" charset="0"/>
                <a:sym typeface="Cabin"/>
              </a:rPr>
              <a:t> :</a:t>
            </a:r>
          </a:p>
          <a:p>
            <a:pPr marL="0" marR="0" lvl="0" indent="0" algn="l" rtl="0">
              <a:lnSpc>
                <a:spcPct val="100000"/>
              </a:lnSpc>
              <a:spcBef>
                <a:spcPts val="0"/>
              </a:spcBef>
              <a:spcAft>
                <a:spcPts val="0"/>
              </a:spcAft>
              <a:buClr>
                <a:srgbClr val="FFFF00"/>
              </a:buClr>
              <a:buSzPct val="25000"/>
              <a:buFont typeface="Cabin"/>
              <a:buNone/>
            </a:pPr>
            <a:r>
              <a:rPr lang="es-AR" sz="2800" b="1" u="none" strike="noStrike" cap="none" dirty="0" smtClean="0">
                <a:solidFill>
                  <a:srgbClr val="FFFF00"/>
                </a:solidFill>
                <a:latin typeface="Courier" charset="0"/>
                <a:ea typeface="Courier" charset="0"/>
                <a:cs typeface="Courier" charset="0"/>
                <a:sym typeface="Cabin"/>
              </a:rPr>
              <a:t>    print(</a:t>
            </a:r>
            <a:r>
              <a:rPr lang="es-AR" sz="2800" b="1" u="none" strike="noStrike" cap="none" dirty="0" smtClean="0">
                <a:solidFill>
                  <a:srgbClr val="00FF00"/>
                </a:solidFill>
                <a:latin typeface="Courier" charset="0"/>
                <a:ea typeface="Courier" charset="0"/>
                <a:cs typeface="Courier" charset="0"/>
                <a:sym typeface="Cabin"/>
              </a:rPr>
              <a:t>n</a:t>
            </a:r>
            <a:r>
              <a:rPr lang="es-AR" sz="2800" b="1" u="none" strike="noStrike" cap="none" dirty="0" smtClean="0">
                <a:solidFill>
                  <a:srgbClr val="FFFF00"/>
                </a:solidFill>
                <a:latin typeface="Courier" charset="0"/>
                <a:ea typeface="Courier" charset="0"/>
                <a:cs typeface="Courier" charset="0"/>
                <a:sym typeface="Cabin"/>
              </a:rPr>
              <a:t>)</a:t>
            </a:r>
          </a:p>
          <a:p>
            <a:pPr marL="0" marR="0" lvl="0" indent="0" algn="l" rtl="0">
              <a:lnSpc>
                <a:spcPct val="100000"/>
              </a:lnSpc>
              <a:spcBef>
                <a:spcPts val="0"/>
              </a:spcBef>
              <a:spcAft>
                <a:spcPts val="0"/>
              </a:spcAft>
              <a:buClr>
                <a:srgbClr val="FFFF00"/>
              </a:buClr>
              <a:buSzPct val="25000"/>
              <a:buFont typeface="Cabin"/>
              <a:buNone/>
            </a:pPr>
            <a:r>
              <a:rPr lang="es-AR" sz="2800" b="1" u="none" strike="noStrike" cap="none" dirty="0" smtClean="0">
                <a:solidFill>
                  <a:srgbClr val="FFFF00"/>
                </a:solidFill>
                <a:latin typeface="Courier" charset="0"/>
                <a:ea typeface="Courier" charset="0"/>
                <a:cs typeface="Courier" charset="0"/>
                <a:sym typeface="Cabin"/>
              </a:rPr>
              <a:t>    </a:t>
            </a:r>
            <a:r>
              <a:rPr lang="es-AR" sz="2800" b="1" u="none" strike="noStrike" cap="none" dirty="0" smtClean="0">
                <a:solidFill>
                  <a:srgbClr val="00FF00"/>
                </a:solidFill>
                <a:latin typeface="Courier" charset="0"/>
                <a:ea typeface="Courier" charset="0"/>
                <a:cs typeface="Courier" charset="0"/>
                <a:sym typeface="Cabin"/>
              </a:rPr>
              <a:t>n = n – 1</a:t>
            </a:r>
          </a:p>
          <a:p>
            <a:pPr lvl="0">
              <a:buClr>
                <a:srgbClr val="FFFF00"/>
              </a:buClr>
              <a:buSzPct val="25000"/>
            </a:pPr>
            <a:r>
              <a:rPr lang="es-AR" sz="2800" b="1" dirty="0" err="1" smtClean="0">
                <a:solidFill>
                  <a:srgbClr val="FFFF00"/>
                </a:solidFill>
                <a:latin typeface="Courier" charset="0"/>
                <a:ea typeface="Courier" charset="0"/>
                <a:cs typeface="Courier" charset="0"/>
                <a:sym typeface="Cabin"/>
              </a:rPr>
              <a:t>p</a:t>
            </a:r>
            <a:r>
              <a:rPr lang="es-AR" sz="2800" b="1" u="none" strike="noStrike" cap="none" dirty="0" err="1" smtClean="0">
                <a:solidFill>
                  <a:srgbClr val="FFFF00"/>
                </a:solidFill>
                <a:latin typeface="Courier" charset="0"/>
                <a:ea typeface="Courier" charset="0"/>
                <a:cs typeface="Courier" charset="0"/>
                <a:sym typeface="Cabin"/>
              </a:rPr>
              <a:t>rint</a:t>
            </a:r>
            <a:r>
              <a:rPr lang="es-AR" sz="2800" b="1" u="none" strike="noStrike" cap="none" dirty="0" smtClean="0">
                <a:solidFill>
                  <a:srgbClr val="FFFF00"/>
                </a:solidFill>
                <a:latin typeface="Courier" charset="0"/>
                <a:ea typeface="Courier" charset="0"/>
                <a:cs typeface="Courier" charset="0"/>
                <a:sym typeface="Cabin"/>
              </a:rPr>
              <a:t>(</a:t>
            </a:r>
            <a:r>
              <a:rPr lang="es-AR" sz="2800" b="1" u="none" strike="noStrike" cap="none" dirty="0" smtClean="0">
                <a:solidFill>
                  <a:srgbClr val="00FF00"/>
                </a:solidFill>
                <a:latin typeface="Courier" charset="0"/>
                <a:ea typeface="Courier" charset="0"/>
                <a:cs typeface="Courier" charset="0"/>
                <a:sym typeface="Cabin"/>
              </a:rPr>
              <a:t>‘</a:t>
            </a:r>
            <a:r>
              <a:rPr lang="es-AR" sz="2800" b="1" u="none" strike="noStrike" cap="none" dirty="0" err="1" smtClean="0">
                <a:solidFill>
                  <a:srgbClr val="00FF00"/>
                </a:solidFill>
                <a:latin typeface="Courier" charset="0"/>
                <a:ea typeface="Courier" charset="0"/>
                <a:cs typeface="Courier" charset="0"/>
                <a:sym typeface="Cabin"/>
              </a:rPr>
              <a:t>Blastoff</a:t>
            </a:r>
            <a:r>
              <a:rPr lang="es-AR" sz="2800" b="1" dirty="0" smtClean="0">
                <a:solidFill>
                  <a:srgbClr val="00FF00"/>
                </a:solidFill>
                <a:latin typeface="Courier" charset="0"/>
                <a:ea typeface="Courier" charset="0"/>
                <a:cs typeface="Courier" charset="0"/>
                <a:sym typeface="Cabin"/>
              </a:rPr>
              <a:t>'</a:t>
            </a:r>
            <a:r>
              <a:rPr lang="es-AR" sz="2800" b="1" u="none" strike="noStrike" cap="none" dirty="0" smtClean="0">
                <a:solidFill>
                  <a:srgbClr val="FFFF00"/>
                </a:solidFill>
                <a:latin typeface="Courier" charset="0"/>
                <a:ea typeface="Courier" charset="0"/>
                <a:cs typeface="Courier" charset="0"/>
                <a:sym typeface="Cabin"/>
              </a:rPr>
              <a:t>)</a:t>
            </a:r>
            <a:endParaRPr lang="es-AR" sz="2800" b="1" u="none" strike="noStrike" cap="none" dirty="0">
              <a:solidFill>
                <a:srgbClr val="FFFF00"/>
              </a:solidFill>
              <a:latin typeface="Courier" charset="0"/>
              <a:ea typeface="Courier" charset="0"/>
              <a:cs typeface="Courier" charset="0"/>
              <a:sym typeface="Cabin"/>
            </a:endParaRPr>
          </a:p>
        </p:txBody>
      </p:sp>
      <p:cxnSp>
        <p:nvCxnSpPr>
          <p:cNvPr id="599" name="Shape 599"/>
          <p:cNvCxnSpPr/>
          <p:nvPr/>
        </p:nvCxnSpPr>
        <p:spPr>
          <a:xfrm rot="10800000">
            <a:off x="2830035" y="1934016"/>
            <a:ext cx="14400" cy="566699"/>
          </a:xfrm>
          <a:prstGeom prst="straightConnector1">
            <a:avLst/>
          </a:prstGeom>
          <a:noFill/>
          <a:ln w="76200" cap="rnd" cmpd="sng">
            <a:solidFill>
              <a:srgbClr val="00FFFF"/>
            </a:solidFill>
            <a:prstDash val="solid"/>
            <a:miter/>
            <a:headEnd type="stealth" w="med" len="med"/>
            <a:tailEnd type="none" w="med" len="med"/>
          </a:ln>
        </p:spPr>
      </p:cxnSp>
      <p:cxnSp>
        <p:nvCxnSpPr>
          <p:cNvPr id="600" name="Shape 600"/>
          <p:cNvCxnSpPr/>
          <p:nvPr/>
        </p:nvCxnSpPr>
        <p:spPr>
          <a:xfrm flipH="1">
            <a:off x="10129838" y="3846244"/>
            <a:ext cx="2720973" cy="1231901"/>
          </a:xfrm>
          <a:prstGeom prst="straightConnector1">
            <a:avLst/>
          </a:prstGeom>
          <a:noFill/>
          <a:ln w="50800" cap="rnd" cmpd="sng">
            <a:solidFill>
              <a:srgbClr val="FFFFFF"/>
            </a:solidFill>
            <a:prstDash val="solid"/>
            <a:miter/>
            <a:headEnd type="stealth" w="med" len="med"/>
            <a:tailEnd type="none" w="med" len="med"/>
          </a:ln>
        </p:spPr>
      </p:cxnSp>
      <p:sp>
        <p:nvSpPr>
          <p:cNvPr id="601" name="Shape 601"/>
          <p:cNvSpPr/>
          <p:nvPr/>
        </p:nvSpPr>
        <p:spPr>
          <a:xfrm>
            <a:off x="1414099" y="2494367"/>
            <a:ext cx="2870100" cy="1269899"/>
          </a:xfrm>
          <a:prstGeom prst="diamond">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600" u="none" strike="noStrike" cap="none" dirty="0">
                <a:solidFill>
                  <a:srgbClr val="FFFFFF"/>
                </a:solidFill>
                <a:latin typeface="Arial" charset="0"/>
                <a:ea typeface="Arial" charset="0"/>
                <a:cs typeface="Arial" charset="0"/>
                <a:sym typeface="Cabin"/>
              </a:rPr>
              <a:t>n &gt; 0 ?</a:t>
            </a:r>
          </a:p>
        </p:txBody>
      </p:sp>
      <p:cxnSp>
        <p:nvCxnSpPr>
          <p:cNvPr id="602" name="Shape 602"/>
          <p:cNvCxnSpPr/>
          <p:nvPr/>
        </p:nvCxnSpPr>
        <p:spPr>
          <a:xfrm rot="10800000" flipH="1">
            <a:off x="2828560" y="3764317"/>
            <a:ext cx="20699" cy="2317799"/>
          </a:xfrm>
          <a:prstGeom prst="straightConnector1">
            <a:avLst/>
          </a:prstGeom>
          <a:noFill/>
          <a:ln w="76200" cap="rnd" cmpd="sng">
            <a:solidFill>
              <a:srgbClr val="00FFFF"/>
            </a:solidFill>
            <a:prstDash val="solid"/>
            <a:miter/>
            <a:headEnd type="none" w="med" len="med"/>
            <a:tailEnd type="stealth" w="med" len="med"/>
          </a:ln>
        </p:spPr>
      </p:cxnSp>
      <p:cxnSp>
        <p:nvCxnSpPr>
          <p:cNvPr id="603" name="Shape 603"/>
          <p:cNvCxnSpPr/>
          <p:nvPr/>
        </p:nvCxnSpPr>
        <p:spPr>
          <a:xfrm rot="10800000">
            <a:off x="4271598" y="3123016"/>
            <a:ext cx="777875" cy="15875"/>
          </a:xfrm>
          <a:prstGeom prst="straightConnector1">
            <a:avLst/>
          </a:prstGeom>
          <a:noFill/>
          <a:ln w="76200" cap="rnd" cmpd="sng">
            <a:solidFill>
              <a:srgbClr val="00FFFF"/>
            </a:solidFill>
            <a:prstDash val="solid"/>
            <a:miter/>
            <a:headEnd type="none" w="med" len="med"/>
            <a:tailEnd type="none" w="med" len="med"/>
          </a:ln>
        </p:spPr>
      </p:cxnSp>
      <p:cxnSp>
        <p:nvCxnSpPr>
          <p:cNvPr id="604" name="Shape 604"/>
          <p:cNvCxnSpPr/>
          <p:nvPr/>
        </p:nvCxnSpPr>
        <p:spPr>
          <a:xfrm rot="10800000" flipH="1">
            <a:off x="5016136" y="3123017"/>
            <a:ext cx="15875" cy="644524"/>
          </a:xfrm>
          <a:prstGeom prst="straightConnector1">
            <a:avLst/>
          </a:prstGeom>
          <a:noFill/>
          <a:ln w="76200" cap="rnd" cmpd="sng">
            <a:solidFill>
              <a:srgbClr val="00FFFF"/>
            </a:solidFill>
            <a:prstDash val="solid"/>
            <a:miter/>
            <a:headEnd type="stealth" w="med" len="med"/>
            <a:tailEnd type="none" w="med" len="med"/>
          </a:ln>
        </p:spPr>
      </p:cxnSp>
      <p:cxnSp>
        <p:nvCxnSpPr>
          <p:cNvPr id="605" name="Shape 605"/>
          <p:cNvCxnSpPr>
            <a:stCxn id="606" idx="2"/>
          </p:cNvCxnSpPr>
          <p:nvPr/>
        </p:nvCxnSpPr>
        <p:spPr>
          <a:xfrm flipH="1">
            <a:off x="5016148" y="5745666"/>
            <a:ext cx="4800" cy="300000"/>
          </a:xfrm>
          <a:prstGeom prst="straightConnector1">
            <a:avLst/>
          </a:prstGeom>
          <a:noFill/>
          <a:ln w="76200" cap="rnd" cmpd="sng">
            <a:solidFill>
              <a:srgbClr val="00FFFF"/>
            </a:solidFill>
            <a:prstDash val="solid"/>
            <a:miter/>
            <a:headEnd type="none" w="med" len="med"/>
            <a:tailEnd type="none" w="med" len="med"/>
          </a:ln>
        </p:spPr>
      </p:cxnSp>
      <p:cxnSp>
        <p:nvCxnSpPr>
          <p:cNvPr id="607" name="Shape 607"/>
          <p:cNvCxnSpPr/>
          <p:nvPr/>
        </p:nvCxnSpPr>
        <p:spPr>
          <a:xfrm>
            <a:off x="2844435" y="6048779"/>
            <a:ext cx="2187600" cy="14400"/>
          </a:xfrm>
          <a:prstGeom prst="straightConnector1">
            <a:avLst/>
          </a:prstGeom>
          <a:noFill/>
          <a:ln w="76200" cap="rnd" cmpd="sng">
            <a:solidFill>
              <a:srgbClr val="00FFFF"/>
            </a:solidFill>
            <a:prstDash val="solid"/>
            <a:miter/>
            <a:headEnd type="none" w="med" len="med"/>
            <a:tailEnd type="none" w="med" len="med"/>
          </a:ln>
        </p:spPr>
      </p:cxnSp>
      <p:cxnSp>
        <p:nvCxnSpPr>
          <p:cNvPr id="608" name="Shape 608"/>
          <p:cNvCxnSpPr/>
          <p:nvPr/>
        </p:nvCxnSpPr>
        <p:spPr>
          <a:xfrm flipH="1">
            <a:off x="1058499" y="3138892"/>
            <a:ext cx="396874" cy="3174"/>
          </a:xfrm>
          <a:prstGeom prst="straightConnector1">
            <a:avLst/>
          </a:prstGeom>
          <a:noFill/>
          <a:ln w="76200" cap="rnd" cmpd="sng">
            <a:solidFill>
              <a:srgbClr val="00FFFF"/>
            </a:solidFill>
            <a:prstDash val="solid"/>
            <a:miter/>
            <a:headEnd type="none" w="med" len="med"/>
            <a:tailEnd type="stealth" w="med" len="med"/>
          </a:ln>
        </p:spPr>
      </p:cxnSp>
      <p:cxnSp>
        <p:nvCxnSpPr>
          <p:cNvPr id="609" name="Shape 609"/>
          <p:cNvCxnSpPr/>
          <p:nvPr/>
        </p:nvCxnSpPr>
        <p:spPr>
          <a:xfrm rot="10800000" flipH="1">
            <a:off x="2831735" y="6526741"/>
            <a:ext cx="15899" cy="644400"/>
          </a:xfrm>
          <a:prstGeom prst="straightConnector1">
            <a:avLst/>
          </a:prstGeom>
          <a:noFill/>
          <a:ln w="76200" cap="rnd" cmpd="sng">
            <a:solidFill>
              <a:srgbClr val="00FFFF"/>
            </a:solidFill>
            <a:prstDash val="solid"/>
            <a:miter/>
            <a:headEnd type="stealth" w="med" len="med"/>
            <a:tailEnd type="none" w="med" len="med"/>
          </a:ln>
        </p:spPr>
      </p:cxnSp>
      <p:cxnSp>
        <p:nvCxnSpPr>
          <p:cNvPr id="610" name="Shape 610"/>
          <p:cNvCxnSpPr/>
          <p:nvPr/>
        </p:nvCxnSpPr>
        <p:spPr>
          <a:xfrm rot="10800000">
            <a:off x="1055324" y="3110317"/>
            <a:ext cx="36512" cy="3433761"/>
          </a:xfrm>
          <a:prstGeom prst="straightConnector1">
            <a:avLst/>
          </a:prstGeom>
          <a:noFill/>
          <a:ln w="76200" cap="rnd" cmpd="sng">
            <a:solidFill>
              <a:srgbClr val="00FFFF"/>
            </a:solidFill>
            <a:prstDash val="solid"/>
            <a:miter/>
            <a:headEnd type="stealth" w="med" len="med"/>
            <a:tailEnd type="none" w="med" len="med"/>
          </a:ln>
        </p:spPr>
      </p:cxnSp>
      <p:cxnSp>
        <p:nvCxnSpPr>
          <p:cNvPr id="611" name="Shape 611"/>
          <p:cNvCxnSpPr/>
          <p:nvPr/>
        </p:nvCxnSpPr>
        <p:spPr>
          <a:xfrm>
            <a:off x="1075961" y="6544079"/>
            <a:ext cx="1752600" cy="0"/>
          </a:xfrm>
          <a:prstGeom prst="straightConnector1">
            <a:avLst/>
          </a:prstGeom>
          <a:noFill/>
          <a:ln w="76200" cap="rnd" cmpd="sng">
            <a:solidFill>
              <a:srgbClr val="00FFFF"/>
            </a:solidFill>
            <a:prstDash val="solid"/>
            <a:miter/>
            <a:headEnd type="none" w="med" len="med"/>
            <a:tailEnd type="none" w="med" len="med"/>
          </a:ln>
        </p:spPr>
      </p:cxnSp>
      <p:cxnSp>
        <p:nvCxnSpPr>
          <p:cNvPr id="612" name="Shape 612"/>
          <p:cNvCxnSpPr/>
          <p:nvPr/>
        </p:nvCxnSpPr>
        <p:spPr>
          <a:xfrm flipH="1" flipV="1">
            <a:off x="11387138" y="6115316"/>
            <a:ext cx="1692273" cy="336016"/>
          </a:xfrm>
          <a:prstGeom prst="straightConnector1">
            <a:avLst/>
          </a:prstGeom>
          <a:noFill/>
          <a:ln w="50800" cap="rnd" cmpd="sng">
            <a:solidFill>
              <a:srgbClr val="FFFFFF"/>
            </a:solidFill>
            <a:prstDash val="solid"/>
            <a:miter/>
            <a:headEnd type="stealth" w="med" len="med"/>
            <a:tailEnd type="none" w="med" len="med"/>
          </a:ln>
        </p:spPr>
      </p:cxnSp>
      <p:sp>
        <p:nvSpPr>
          <p:cNvPr id="613" name="Shape 613"/>
          <p:cNvSpPr txBox="1"/>
          <p:nvPr/>
        </p:nvSpPr>
        <p:spPr>
          <a:xfrm>
            <a:off x="5158135" y="6997697"/>
            <a:ext cx="10585500" cy="1193177"/>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200" u="none" strike="noStrike" cap="none" dirty="0" smtClean="0">
                <a:solidFill>
                  <a:schemeClr val="lt1"/>
                </a:solidFill>
                <a:latin typeface="Arial" charset="0"/>
                <a:ea typeface="Arial" charset="0"/>
                <a:cs typeface="Arial" charset="0"/>
                <a:sym typeface="Cabin"/>
              </a:rPr>
              <a:t>Los bucles (pasos repetidos) tienen </a:t>
            </a:r>
            <a:r>
              <a:rPr lang="es-AR" sz="3200" u="none" strike="noStrike" cap="none" dirty="0" smtClean="0">
                <a:solidFill>
                  <a:srgbClr val="00FF00"/>
                </a:solidFill>
                <a:latin typeface="Arial" charset="0"/>
                <a:ea typeface="Arial" charset="0"/>
                <a:cs typeface="Arial" charset="0"/>
                <a:sym typeface="Cabin"/>
              </a:rPr>
              <a:t>variables de iteración</a:t>
            </a:r>
            <a:r>
              <a:rPr lang="es-AR" sz="3200" u="none" strike="noStrike" cap="none" dirty="0" smtClean="0">
                <a:solidFill>
                  <a:srgbClr val="FF0000"/>
                </a:solidFill>
                <a:latin typeface="Arial" charset="0"/>
                <a:ea typeface="Arial" charset="0"/>
                <a:cs typeface="Arial" charset="0"/>
                <a:sym typeface="Cabin"/>
              </a:rPr>
              <a:t> </a:t>
            </a:r>
            <a:r>
              <a:rPr lang="es-AR" sz="3200" u="none" strike="noStrike" cap="none" dirty="0" smtClean="0">
                <a:solidFill>
                  <a:schemeClr val="lt1"/>
                </a:solidFill>
                <a:latin typeface="Arial" charset="0"/>
                <a:ea typeface="Arial" charset="0"/>
                <a:cs typeface="Arial" charset="0"/>
                <a:sym typeface="Cabin"/>
              </a:rPr>
              <a:t>que cambian cada vez </a:t>
            </a:r>
            <a:r>
              <a:rPr lang="es-AR" sz="3200" dirty="0" smtClean="0">
                <a:solidFill>
                  <a:schemeClr val="lt1"/>
                </a:solidFill>
                <a:latin typeface="Arial" charset="0"/>
                <a:ea typeface="Arial" charset="0"/>
                <a:cs typeface="Arial" charset="0"/>
                <a:sym typeface="Cabin"/>
              </a:rPr>
              <a:t>a través del</a:t>
            </a:r>
            <a:r>
              <a:rPr lang="es-AR" sz="3200" u="none" strike="noStrike" cap="none" dirty="0" smtClean="0">
                <a:solidFill>
                  <a:schemeClr val="lt1"/>
                </a:solidFill>
                <a:latin typeface="Arial" charset="0"/>
                <a:ea typeface="Arial" charset="0"/>
                <a:cs typeface="Arial" charset="0"/>
                <a:sym typeface="Cabin"/>
              </a:rPr>
              <a:t> bucle</a:t>
            </a:r>
            <a:r>
              <a:rPr lang="es-AR" sz="3200" u="none" strike="noStrike" cap="none" dirty="0" smtClean="0">
                <a:solidFill>
                  <a:schemeClr val="bg1"/>
                </a:solidFill>
                <a:latin typeface="Arial" charset="0"/>
                <a:ea typeface="Arial" charset="0"/>
                <a:cs typeface="Arial" charset="0"/>
                <a:sym typeface="Cabin"/>
              </a:rPr>
              <a:t>.</a:t>
            </a:r>
            <a:endParaRPr lang="es-AR" sz="3200" u="none" strike="noStrike" cap="none" dirty="0">
              <a:solidFill>
                <a:schemeClr val="bg1"/>
              </a:solidFill>
              <a:latin typeface="Arial" charset="0"/>
              <a:ea typeface="Arial" charset="0"/>
              <a:cs typeface="Arial" charset="0"/>
              <a:sym typeface="Cabin"/>
            </a:endParaRPr>
          </a:p>
        </p:txBody>
      </p:sp>
      <p:sp>
        <p:nvSpPr>
          <p:cNvPr id="614" name="Shape 614"/>
          <p:cNvSpPr txBox="1"/>
          <p:nvPr/>
        </p:nvSpPr>
        <p:spPr>
          <a:xfrm>
            <a:off x="534624" y="2380067"/>
            <a:ext cx="723900"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600" u="none" strike="noStrike" cap="none" dirty="0">
                <a:solidFill>
                  <a:srgbClr val="FFFFFF"/>
                </a:solidFill>
                <a:latin typeface="Arial" charset="0"/>
                <a:ea typeface="Arial" charset="0"/>
                <a:cs typeface="Arial" charset="0"/>
                <a:sym typeface="Cabin"/>
              </a:rPr>
              <a:t>No</a:t>
            </a:r>
          </a:p>
        </p:txBody>
      </p:sp>
      <p:sp>
        <p:nvSpPr>
          <p:cNvPr id="615" name="Shape 615"/>
          <p:cNvSpPr txBox="1"/>
          <p:nvPr/>
        </p:nvSpPr>
        <p:spPr>
          <a:xfrm>
            <a:off x="1329965" y="7142567"/>
            <a:ext cx="3051274"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lvl="0" algn="ctr">
              <a:buClr>
                <a:schemeClr val="lt1"/>
              </a:buClr>
              <a:buSzPct val="25000"/>
            </a:pPr>
            <a:r>
              <a:rPr lang="en-US" sz="3500" u="none" strike="noStrike" cap="none" dirty="0" smtClean="0">
                <a:solidFill>
                  <a:schemeClr val="lt1"/>
                </a:solidFill>
                <a:latin typeface="Arial" charset="0"/>
                <a:ea typeface="Arial" charset="0"/>
                <a:cs typeface="Arial" charset="0"/>
                <a:sym typeface="Cabin"/>
              </a:rPr>
              <a:t>print(</a:t>
            </a:r>
            <a:r>
              <a:rPr lang="en-US" sz="3500" dirty="0">
                <a:solidFill>
                  <a:schemeClr val="lt1"/>
                </a:solidFill>
                <a:latin typeface="Arial" charset="0"/>
                <a:ea typeface="Arial" charset="0"/>
                <a:cs typeface="Arial" charset="0"/>
                <a:sym typeface="Cabin"/>
              </a:rPr>
              <a:t>'Blastoff</a:t>
            </a:r>
            <a:r>
              <a:rPr lang="en-US" sz="3500" dirty="0" smtClean="0">
                <a:solidFill>
                  <a:schemeClr val="lt1"/>
                </a:solidFill>
                <a:latin typeface="Arial" charset="0"/>
                <a:ea typeface="Arial" charset="0"/>
                <a:cs typeface="Arial" charset="0"/>
                <a:sym typeface="Cabin"/>
              </a:rPr>
              <a:t>')</a:t>
            </a:r>
            <a:endParaRPr lang="en-US" sz="3500" u="none" strike="noStrike" cap="none" dirty="0">
              <a:solidFill>
                <a:schemeClr val="lt1"/>
              </a:solidFill>
              <a:latin typeface="Arial" charset="0"/>
              <a:ea typeface="Arial" charset="0"/>
              <a:cs typeface="Arial" charset="0"/>
              <a:sym typeface="Cabin"/>
            </a:endParaRPr>
          </a:p>
        </p:txBody>
      </p:sp>
      <p:sp>
        <p:nvSpPr>
          <p:cNvPr id="616" name="Shape 616"/>
          <p:cNvSpPr txBox="1"/>
          <p:nvPr/>
        </p:nvSpPr>
        <p:spPr>
          <a:xfrm>
            <a:off x="4651010" y="2380067"/>
            <a:ext cx="997649" cy="622299"/>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600" u="none" strike="noStrike" cap="none" dirty="0" smtClean="0">
                <a:solidFill>
                  <a:srgbClr val="FFFFFF"/>
                </a:solidFill>
                <a:latin typeface="Arial" charset="0"/>
                <a:ea typeface="Arial" charset="0"/>
                <a:cs typeface="Arial" charset="0"/>
                <a:sym typeface="Cabin"/>
              </a:rPr>
              <a:t>Sí</a:t>
            </a:r>
            <a:endParaRPr lang="es-AR" sz="3600" u="none" strike="noStrike" cap="none" dirty="0">
              <a:solidFill>
                <a:srgbClr val="FFFFFF"/>
              </a:solidFill>
              <a:latin typeface="Arial" charset="0"/>
              <a:ea typeface="Arial" charset="0"/>
              <a:cs typeface="Arial" charset="0"/>
              <a:sym typeface="Cabin"/>
            </a:endParaRPr>
          </a:p>
        </p:txBody>
      </p:sp>
      <p:sp>
        <p:nvSpPr>
          <p:cNvPr id="617" name="Shape 617"/>
          <p:cNvSpPr txBox="1"/>
          <p:nvPr/>
        </p:nvSpPr>
        <p:spPr>
          <a:xfrm>
            <a:off x="1388699" y="1198967"/>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a:solidFill>
                  <a:schemeClr val="lt1"/>
                </a:solidFill>
                <a:latin typeface="Arial" charset="0"/>
                <a:ea typeface="Arial" charset="0"/>
                <a:cs typeface="Arial" charset="0"/>
                <a:sym typeface="Cabin"/>
              </a:rPr>
              <a:t>n = 5</a:t>
            </a:r>
          </a:p>
        </p:txBody>
      </p:sp>
      <p:sp>
        <p:nvSpPr>
          <p:cNvPr id="618" name="Shape 618"/>
          <p:cNvSpPr txBox="1"/>
          <p:nvPr/>
        </p:nvSpPr>
        <p:spPr>
          <a:xfrm>
            <a:off x="3573099" y="3777067"/>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u="none" strike="noStrike" cap="none" dirty="0" smtClean="0">
                <a:solidFill>
                  <a:schemeClr val="lt1"/>
                </a:solidFill>
                <a:latin typeface="Arial" charset="0"/>
                <a:ea typeface="Arial" charset="0"/>
                <a:cs typeface="Arial" charset="0"/>
                <a:sym typeface="Cabin"/>
              </a:rPr>
              <a:t>print(</a:t>
            </a:r>
            <a:r>
              <a:rPr lang="en-US" sz="3500" u="none" strike="noStrike" cap="none" dirty="0" smtClean="0">
                <a:solidFill>
                  <a:srgbClr val="FFFFFF"/>
                </a:solidFill>
                <a:latin typeface="Arial" charset="0"/>
                <a:ea typeface="Arial" charset="0"/>
                <a:cs typeface="Arial" charset="0"/>
                <a:sym typeface="Cabin"/>
              </a:rPr>
              <a:t>n)</a:t>
            </a:r>
            <a:endParaRPr lang="en-US" sz="3500" u="none" strike="noStrike" cap="none" dirty="0">
              <a:solidFill>
                <a:srgbClr val="FFFFFF"/>
              </a:solidFill>
              <a:latin typeface="Arial" charset="0"/>
              <a:ea typeface="Arial" charset="0"/>
              <a:cs typeface="Arial" charset="0"/>
              <a:sym typeface="Cabin"/>
            </a:endParaRPr>
          </a:p>
        </p:txBody>
      </p:sp>
      <p:cxnSp>
        <p:nvCxnSpPr>
          <p:cNvPr id="619" name="Shape 619"/>
          <p:cNvCxnSpPr/>
          <p:nvPr/>
        </p:nvCxnSpPr>
        <p:spPr>
          <a:xfrm flipH="1" flipV="1">
            <a:off x="10129838" y="5206732"/>
            <a:ext cx="2798761" cy="636587"/>
          </a:xfrm>
          <a:prstGeom prst="straightConnector1">
            <a:avLst/>
          </a:prstGeom>
          <a:noFill/>
          <a:ln w="50800" cap="rnd" cmpd="sng">
            <a:solidFill>
              <a:srgbClr val="FFFFFF"/>
            </a:solidFill>
            <a:prstDash val="solid"/>
            <a:miter/>
            <a:headEnd type="stealth" w="med" len="med"/>
            <a:tailEnd type="none" w="med" len="med"/>
          </a:ln>
        </p:spPr>
      </p:cxnSp>
      <p:sp>
        <p:nvSpPr>
          <p:cNvPr id="606" name="Shape 606"/>
          <p:cNvSpPr txBox="1"/>
          <p:nvPr/>
        </p:nvSpPr>
        <p:spPr>
          <a:xfrm>
            <a:off x="3560399" y="4996267"/>
            <a:ext cx="2921099" cy="749399"/>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500" dirty="0">
                <a:solidFill>
                  <a:schemeClr val="lt1"/>
                </a:solidFill>
                <a:latin typeface="Arial" charset="0"/>
                <a:ea typeface="Arial" charset="0"/>
                <a:cs typeface="Arial" charset="0"/>
                <a:sym typeface="Cabin"/>
              </a:rPr>
              <a:t> </a:t>
            </a:r>
            <a:r>
              <a:rPr lang="en-US" sz="3500" u="none" strike="noStrike" cap="none" dirty="0">
                <a:solidFill>
                  <a:schemeClr val="lt1"/>
                </a:solidFill>
                <a:latin typeface="Arial" charset="0"/>
                <a:ea typeface="Arial" charset="0"/>
                <a:cs typeface="Arial" charset="0"/>
                <a:sym typeface="Cabin"/>
              </a:rPr>
              <a:t>n = n -1</a:t>
            </a:r>
          </a:p>
        </p:txBody>
      </p:sp>
      <p:cxnSp>
        <p:nvCxnSpPr>
          <p:cNvPr id="620" name="Shape 620"/>
          <p:cNvCxnSpPr>
            <a:endCxn id="618" idx="2"/>
          </p:cNvCxnSpPr>
          <p:nvPr/>
        </p:nvCxnSpPr>
        <p:spPr>
          <a:xfrm rot="10800000" flipH="1">
            <a:off x="5003048" y="4526466"/>
            <a:ext cx="30600" cy="473700"/>
          </a:xfrm>
          <a:prstGeom prst="straightConnector1">
            <a:avLst/>
          </a:prstGeom>
          <a:noFill/>
          <a:ln w="76200" cap="rnd" cmpd="sng">
            <a:solidFill>
              <a:srgbClr val="00FFFF"/>
            </a:solidFill>
            <a:prstDash val="solid"/>
            <a:miter/>
            <a:headEnd type="stealth" w="med" len="med"/>
            <a:tailEnd type="none" w="med" len="med"/>
          </a:ln>
        </p:spPr>
      </p:cxnSp>
      <p:pic>
        <p:nvPicPr>
          <p:cNvPr id="2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2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24"/>
        <p:cNvGrpSpPr/>
        <p:nvPr/>
      </p:nvGrpSpPr>
      <p:grpSpPr>
        <a:xfrm>
          <a:off x="0" y="0"/>
          <a:ext cx="0" cy="0"/>
          <a:chOff x="0" y="0"/>
          <a:chExt cx="0" cy="0"/>
        </a:xfrm>
      </p:grpSpPr>
      <p:sp>
        <p:nvSpPr>
          <p:cNvPr id="625" name="Shape 625"/>
          <p:cNvSpPr txBox="1"/>
          <p:nvPr/>
        </p:nvSpPr>
        <p:spPr>
          <a:xfrm>
            <a:off x="998325" y="778213"/>
            <a:ext cx="10035299" cy="7548664"/>
          </a:xfrm>
          <a:prstGeom prst="rect">
            <a:avLst/>
          </a:prstGeom>
          <a:noFill/>
          <a:ln>
            <a:noFill/>
          </a:ln>
        </p:spPr>
        <p:txBody>
          <a:bodyPr lIns="0" tIns="0" rIns="0" bIns="0" anchor="ctr" anchorCtr="0">
            <a:noAutofit/>
          </a:bodyPr>
          <a:lstStyle/>
          <a:p>
            <a:pPr lvl="0">
              <a:buClr>
                <a:srgbClr val="00FF00"/>
              </a:buClr>
              <a:buSzPct val="25000"/>
            </a:pPr>
            <a:r>
              <a:rPr lang="es-ES" sz="2800" b="1" dirty="0" err="1" smtClean="0">
                <a:solidFill>
                  <a:srgbClr val="FFFF00"/>
                </a:solidFill>
                <a:latin typeface="Courier New"/>
                <a:ea typeface="Courier New"/>
                <a:cs typeface="Courier New"/>
                <a:sym typeface="Courier New"/>
              </a:rPr>
              <a:t>name</a:t>
            </a:r>
            <a:r>
              <a:rPr lang="es-ES" sz="2800" b="1" dirty="0" smtClean="0">
                <a:solidFill>
                  <a:srgbClr val="FFFF00"/>
                </a:solidFill>
                <a:latin typeface="Courier New"/>
                <a:ea typeface="Courier New"/>
                <a:cs typeface="Courier New"/>
                <a:sym typeface="Courier New"/>
              </a:rPr>
              <a:t> = input('Ingresar archivo:')</a:t>
            </a:r>
          </a:p>
          <a:p>
            <a:pPr lvl="0">
              <a:buClr>
                <a:srgbClr val="00FF00"/>
              </a:buClr>
              <a:buSzPct val="25000"/>
            </a:pPr>
            <a:r>
              <a:rPr lang="es-ES" sz="2800" b="1" dirty="0" err="1" smtClean="0">
                <a:solidFill>
                  <a:srgbClr val="FFFF00"/>
                </a:solidFill>
                <a:latin typeface="Courier New"/>
                <a:ea typeface="Courier New"/>
                <a:cs typeface="Courier New"/>
                <a:sym typeface="Courier New"/>
              </a:rPr>
              <a:t>handle</a:t>
            </a:r>
            <a:r>
              <a:rPr lang="es-ES" sz="2800" b="1" dirty="0" smtClean="0">
                <a:solidFill>
                  <a:srgbClr val="FFFF00"/>
                </a:solidFill>
                <a:latin typeface="Courier New"/>
                <a:ea typeface="Courier New"/>
                <a:cs typeface="Courier New"/>
                <a:sym typeface="Courier New"/>
              </a:rPr>
              <a:t> = open(nombre)</a:t>
            </a:r>
          </a:p>
          <a:p>
            <a:pPr lvl="0" algn="ctr"/>
            <a:endParaRPr lang="es-ES" sz="2800" b="1" dirty="0" smtClean="0">
              <a:solidFill>
                <a:srgbClr val="00FF00"/>
              </a:solidFill>
              <a:latin typeface="Courier New"/>
              <a:ea typeface="Courier New"/>
              <a:cs typeface="Courier New"/>
              <a:sym typeface="Courier New"/>
            </a:endParaRPr>
          </a:p>
          <a:p>
            <a:pPr lvl="0">
              <a:buClr>
                <a:srgbClr val="00FF00"/>
              </a:buClr>
              <a:buSzPct val="25000"/>
            </a:pPr>
            <a:r>
              <a:rPr lang="es-ES" sz="2800" b="1" dirty="0" smtClean="0">
                <a:solidFill>
                  <a:srgbClr val="FFFF00"/>
                </a:solidFill>
                <a:latin typeface="Courier New"/>
                <a:ea typeface="Courier New"/>
                <a:cs typeface="Courier New"/>
                <a:sym typeface="Courier New"/>
              </a:rPr>
              <a:t>conteos = </a:t>
            </a:r>
            <a:r>
              <a:rPr lang="es-ES" sz="2800" b="1" dirty="0" err="1" smtClean="0">
                <a:solidFill>
                  <a:srgbClr val="FFFF00"/>
                </a:solidFill>
                <a:latin typeface="Courier New"/>
                <a:ea typeface="Courier New"/>
                <a:cs typeface="Courier New"/>
                <a:sym typeface="Courier New"/>
              </a:rPr>
              <a:t>dict</a:t>
            </a:r>
            <a:r>
              <a:rPr lang="es-ES" sz="2800" b="1" dirty="0" smtClean="0">
                <a:solidFill>
                  <a:srgbClr val="FFFF00"/>
                </a:solidFill>
                <a:latin typeface="Courier New"/>
                <a:ea typeface="Courier New"/>
                <a:cs typeface="Courier New"/>
                <a:sym typeface="Courier New"/>
              </a:rPr>
              <a:t>()</a:t>
            </a:r>
          </a:p>
          <a:p>
            <a:pPr lvl="0">
              <a:buClr>
                <a:srgbClr val="00FF00"/>
              </a:buClr>
              <a:buSzPct val="25000"/>
            </a:pPr>
            <a:r>
              <a:rPr lang="es-ES" sz="2800" b="1" dirty="0" smtClean="0">
                <a:solidFill>
                  <a:srgbClr val="00FA00"/>
                </a:solidFill>
                <a:latin typeface="Courier New"/>
                <a:ea typeface="Courier New"/>
                <a:cs typeface="Courier New"/>
                <a:sym typeface="Courier New"/>
              </a:rPr>
              <a:t>   </a:t>
            </a:r>
            <a:r>
              <a:rPr lang="es-ES" sz="2800" b="1" dirty="0" err="1" smtClean="0">
                <a:solidFill>
                  <a:srgbClr val="00FA00"/>
                </a:solidFill>
                <a:latin typeface="Courier New"/>
                <a:ea typeface="Courier New"/>
                <a:cs typeface="Courier New"/>
                <a:sym typeface="Courier New"/>
              </a:rPr>
              <a:t>for</a:t>
            </a:r>
            <a:r>
              <a:rPr lang="es-ES" sz="2800" b="1" dirty="0" smtClean="0">
                <a:solidFill>
                  <a:srgbClr val="00FA00"/>
                </a:solidFill>
                <a:latin typeface="Courier New"/>
                <a:ea typeface="Courier New"/>
                <a:cs typeface="Courier New"/>
                <a:sym typeface="Courier New"/>
              </a:rPr>
              <a:t> línea in </a:t>
            </a:r>
            <a:r>
              <a:rPr lang="es-ES" sz="2800" b="1" dirty="0" err="1" smtClean="0">
                <a:solidFill>
                  <a:srgbClr val="00FA00"/>
                </a:solidFill>
                <a:latin typeface="Courier New"/>
                <a:ea typeface="Courier New"/>
                <a:cs typeface="Courier New"/>
                <a:sym typeface="Courier New"/>
              </a:rPr>
              <a:t>handle</a:t>
            </a:r>
            <a:r>
              <a:rPr lang="es-ES" sz="2800" b="1" dirty="0" smtClean="0">
                <a:solidFill>
                  <a:srgbClr val="00FA00"/>
                </a:solidFill>
                <a:latin typeface="Courier New"/>
                <a:ea typeface="Courier New"/>
                <a:cs typeface="Courier New"/>
                <a:sym typeface="Courier New"/>
              </a:rPr>
              <a:t>:</a:t>
            </a:r>
          </a:p>
          <a:p>
            <a:pPr lvl="0">
              <a:buClr>
                <a:srgbClr val="00FF00"/>
              </a:buClr>
              <a:buSzPct val="25000"/>
            </a:pPr>
            <a:r>
              <a:rPr lang="es-ES" sz="2800" b="1" dirty="0" smtClean="0">
                <a:solidFill>
                  <a:srgbClr val="00FA00"/>
                </a:solidFill>
                <a:latin typeface="Courier New"/>
                <a:ea typeface="Courier New"/>
                <a:cs typeface="Courier New"/>
                <a:sym typeface="Courier New"/>
              </a:rPr>
              <a:t>    </a:t>
            </a:r>
            <a:r>
              <a:rPr lang="es-ES" sz="2800" b="1" dirty="0" smtClean="0">
                <a:solidFill>
                  <a:srgbClr val="00FA00"/>
                </a:solidFill>
                <a:latin typeface="Courier New"/>
                <a:ea typeface="Courier New"/>
                <a:cs typeface="Courier New"/>
                <a:sym typeface="Courier New"/>
              </a:rPr>
              <a:t>palabras = </a:t>
            </a:r>
            <a:r>
              <a:rPr lang="es-ES" sz="2800" b="1" dirty="0" err="1" smtClean="0">
                <a:solidFill>
                  <a:srgbClr val="00FA00"/>
                </a:solidFill>
                <a:latin typeface="Courier New"/>
                <a:ea typeface="Courier New"/>
                <a:cs typeface="Courier New"/>
                <a:sym typeface="Courier New"/>
              </a:rPr>
              <a:t>line.split</a:t>
            </a:r>
            <a:r>
              <a:rPr lang="es-ES" sz="2800" b="1" dirty="0" smtClean="0">
                <a:solidFill>
                  <a:srgbClr val="00FA00"/>
                </a:solidFill>
                <a:latin typeface="Courier New"/>
                <a:ea typeface="Courier New"/>
                <a:cs typeface="Courier New"/>
                <a:sym typeface="Courier New"/>
              </a:rPr>
              <a:t>()</a:t>
            </a:r>
          </a:p>
          <a:p>
            <a:pPr lvl="0">
              <a:buClr>
                <a:srgbClr val="00FF00"/>
              </a:buClr>
              <a:buSzPct val="25000"/>
            </a:pPr>
            <a:r>
              <a:rPr lang="es-ES" sz="2800" b="1" dirty="0" smtClean="0">
                <a:solidFill>
                  <a:srgbClr val="00FA00"/>
                </a:solidFill>
                <a:latin typeface="Courier New"/>
                <a:ea typeface="Courier New"/>
                <a:cs typeface="Courier New"/>
                <a:sym typeface="Courier New"/>
              </a:rPr>
              <a:t>    </a:t>
            </a:r>
            <a:r>
              <a:rPr lang="es-ES" sz="2800" b="1" dirty="0" err="1" smtClean="0">
                <a:solidFill>
                  <a:srgbClr val="00FA00"/>
                </a:solidFill>
                <a:latin typeface="Courier New"/>
                <a:ea typeface="Courier New"/>
                <a:cs typeface="Courier New"/>
                <a:sym typeface="Courier New"/>
              </a:rPr>
              <a:t>for</a:t>
            </a:r>
            <a:r>
              <a:rPr lang="es-ES" sz="2800" b="1" dirty="0" smtClean="0">
                <a:solidFill>
                  <a:srgbClr val="00FA00"/>
                </a:solidFill>
                <a:latin typeface="Courier New"/>
                <a:ea typeface="Courier New"/>
                <a:cs typeface="Courier New"/>
                <a:sym typeface="Courier New"/>
              </a:rPr>
              <a:t> palabra in palabras:</a:t>
            </a:r>
          </a:p>
          <a:p>
            <a:pPr lvl="0">
              <a:buClr>
                <a:srgbClr val="00FF00"/>
              </a:buClr>
              <a:buSzPct val="25000"/>
            </a:pPr>
            <a:r>
              <a:rPr lang="es-ES" sz="2800" b="1" dirty="0" smtClean="0">
                <a:solidFill>
                  <a:srgbClr val="00FA00"/>
                </a:solidFill>
                <a:latin typeface="Courier New"/>
                <a:ea typeface="Courier New"/>
                <a:cs typeface="Courier New"/>
                <a:sym typeface="Courier New"/>
              </a:rPr>
              <a:t>        conteos[palabra] = </a:t>
            </a:r>
            <a:r>
              <a:rPr lang="es-ES" sz="2800" b="1" dirty="0" err="1" smtClean="0">
                <a:solidFill>
                  <a:srgbClr val="00FA00"/>
                </a:solidFill>
                <a:latin typeface="Courier New"/>
                <a:ea typeface="Courier New"/>
                <a:cs typeface="Courier New"/>
                <a:sym typeface="Courier New"/>
              </a:rPr>
              <a:t>counts.get</a:t>
            </a:r>
            <a:r>
              <a:rPr lang="es-ES" sz="2800" b="1" dirty="0" smtClean="0">
                <a:solidFill>
                  <a:srgbClr val="00FA00"/>
                </a:solidFill>
                <a:latin typeface="Courier New"/>
                <a:ea typeface="Courier New"/>
                <a:cs typeface="Courier New"/>
                <a:sym typeface="Courier New"/>
              </a:rPr>
              <a:t>(palabra,0) + 1</a:t>
            </a:r>
          </a:p>
          <a:p>
            <a:pPr lvl="0">
              <a:buClr>
                <a:srgbClr val="00FF00"/>
              </a:buClr>
            </a:pPr>
            <a:endParaRPr lang="es-ES" sz="2800" b="1" dirty="0" smtClean="0">
              <a:solidFill>
                <a:srgbClr val="00FF00"/>
              </a:solidFill>
              <a:latin typeface="Courier New"/>
              <a:ea typeface="Courier New"/>
              <a:cs typeface="Courier New"/>
              <a:sym typeface="Courier New"/>
            </a:endParaRPr>
          </a:p>
          <a:p>
            <a:pPr lvl="0">
              <a:buClr>
                <a:srgbClr val="00FF00"/>
              </a:buClr>
              <a:buSzPct val="25000"/>
            </a:pPr>
            <a:r>
              <a:rPr lang="es-ES" sz="2800" b="1" dirty="0" err="1" smtClean="0">
                <a:solidFill>
                  <a:srgbClr val="FFFF00"/>
                </a:solidFill>
                <a:latin typeface="Courier New"/>
                <a:ea typeface="Courier New"/>
                <a:cs typeface="Courier New"/>
                <a:sym typeface="Courier New"/>
              </a:rPr>
              <a:t>bigcount</a:t>
            </a:r>
            <a:r>
              <a:rPr lang="es-ES" sz="2800" b="1" dirty="0" smtClean="0">
                <a:solidFill>
                  <a:srgbClr val="FFFF00"/>
                </a:solidFill>
                <a:latin typeface="Courier New"/>
                <a:ea typeface="Courier New"/>
                <a:cs typeface="Courier New"/>
                <a:sym typeface="Courier New"/>
              </a:rPr>
              <a:t> = Ninguno</a:t>
            </a:r>
          </a:p>
          <a:p>
            <a:pPr lvl="0">
              <a:buClr>
                <a:srgbClr val="00FF00"/>
              </a:buClr>
              <a:buSzPct val="25000"/>
            </a:pPr>
            <a:r>
              <a:rPr lang="es-ES" sz="2800" b="1" dirty="0" err="1" smtClean="0">
                <a:solidFill>
                  <a:srgbClr val="FFFF00"/>
                </a:solidFill>
                <a:latin typeface="Courier New"/>
                <a:ea typeface="Courier New"/>
                <a:cs typeface="Courier New"/>
                <a:sym typeface="Courier New"/>
              </a:rPr>
              <a:t>bigword</a:t>
            </a:r>
            <a:r>
              <a:rPr lang="es-ES" sz="2800" b="1" dirty="0" smtClean="0">
                <a:solidFill>
                  <a:srgbClr val="FFFF00"/>
                </a:solidFill>
                <a:latin typeface="Courier New"/>
                <a:ea typeface="Courier New"/>
                <a:cs typeface="Courier New"/>
                <a:sym typeface="Courier New"/>
              </a:rPr>
              <a:t> = Ninguna</a:t>
            </a:r>
          </a:p>
          <a:p>
            <a:pPr lvl="0">
              <a:buClr>
                <a:srgbClr val="00FF00"/>
              </a:buClr>
              <a:buSzPct val="25000"/>
            </a:pPr>
            <a:r>
              <a:rPr lang="es-ES" sz="2800" b="1" dirty="0" err="1" smtClean="0">
                <a:solidFill>
                  <a:srgbClr val="00FA00"/>
                </a:solidFill>
                <a:latin typeface="Courier New"/>
                <a:ea typeface="Courier New"/>
                <a:cs typeface="Courier New"/>
                <a:sym typeface="Courier New"/>
              </a:rPr>
              <a:t>for</a:t>
            </a:r>
            <a:r>
              <a:rPr lang="es-ES" sz="2800" b="1" dirty="0" smtClean="0">
                <a:solidFill>
                  <a:srgbClr val="00FA00"/>
                </a:solidFill>
                <a:latin typeface="Courier New"/>
                <a:ea typeface="Courier New"/>
                <a:cs typeface="Courier New"/>
                <a:sym typeface="Courier New"/>
              </a:rPr>
              <a:t> palabra, conteo in </a:t>
            </a:r>
            <a:r>
              <a:rPr lang="es-ES" sz="2800" b="1" dirty="0" err="1" smtClean="0">
                <a:solidFill>
                  <a:srgbClr val="00FA00"/>
                </a:solidFill>
                <a:latin typeface="Courier New"/>
                <a:ea typeface="Courier New"/>
                <a:cs typeface="Courier New"/>
                <a:sym typeface="Courier New"/>
              </a:rPr>
              <a:t>counts.items</a:t>
            </a:r>
            <a:r>
              <a:rPr lang="es-ES" sz="2800" b="1" dirty="0" smtClean="0">
                <a:solidFill>
                  <a:srgbClr val="00FA00"/>
                </a:solidFill>
                <a:latin typeface="Courier New"/>
                <a:ea typeface="Courier New"/>
                <a:cs typeface="Courier New"/>
                <a:sym typeface="Courier New"/>
              </a:rPr>
              <a:t>():</a:t>
            </a:r>
          </a:p>
          <a:p>
            <a:pPr lvl="0">
              <a:buClr>
                <a:srgbClr val="00FF00"/>
              </a:buClr>
              <a:buSzPct val="25000"/>
            </a:pPr>
            <a:r>
              <a:rPr lang="es-ES" sz="2800" b="1" dirty="0" smtClean="0">
                <a:solidFill>
                  <a:srgbClr val="FF9300"/>
                </a:solidFill>
                <a:latin typeface="Courier New"/>
                <a:ea typeface="Courier New"/>
                <a:cs typeface="Courier New"/>
                <a:sym typeface="Courier New"/>
              </a:rPr>
              <a:t>    </a:t>
            </a:r>
            <a:r>
              <a:rPr lang="es-ES" sz="2800" b="1" dirty="0" err="1" smtClean="0">
                <a:solidFill>
                  <a:srgbClr val="FF9300"/>
                </a:solidFill>
                <a:latin typeface="Courier New"/>
                <a:ea typeface="Courier New"/>
                <a:cs typeface="Courier New"/>
                <a:sym typeface="Courier New"/>
              </a:rPr>
              <a:t>if</a:t>
            </a:r>
            <a:r>
              <a:rPr lang="es-ES" sz="2800" b="1" dirty="0" smtClean="0">
                <a:solidFill>
                  <a:srgbClr val="FF9300"/>
                </a:solidFill>
                <a:latin typeface="Courier New"/>
                <a:ea typeface="Courier New"/>
                <a:cs typeface="Courier New"/>
                <a:sym typeface="Courier New"/>
              </a:rPr>
              <a:t> </a:t>
            </a:r>
            <a:r>
              <a:rPr lang="es-ES" sz="2800" b="1" dirty="0" err="1" smtClean="0">
                <a:solidFill>
                  <a:srgbClr val="FF9300"/>
                </a:solidFill>
                <a:latin typeface="Courier New"/>
                <a:ea typeface="Courier New"/>
                <a:cs typeface="Courier New"/>
                <a:sym typeface="Courier New"/>
              </a:rPr>
              <a:t>bigcount</a:t>
            </a:r>
            <a:r>
              <a:rPr lang="es-ES" sz="2800" b="1" dirty="0" smtClean="0">
                <a:solidFill>
                  <a:srgbClr val="FF9300"/>
                </a:solidFill>
                <a:latin typeface="Courier New"/>
                <a:ea typeface="Courier New"/>
                <a:cs typeface="Courier New"/>
                <a:sym typeface="Courier New"/>
              </a:rPr>
              <a:t> </a:t>
            </a:r>
            <a:r>
              <a:rPr lang="es-ES" sz="2800" b="1" dirty="0" err="1" smtClean="0">
                <a:solidFill>
                  <a:srgbClr val="FF9300"/>
                </a:solidFill>
                <a:latin typeface="Courier New"/>
                <a:ea typeface="Courier New"/>
                <a:cs typeface="Courier New"/>
                <a:sym typeface="Courier New"/>
              </a:rPr>
              <a:t>is</a:t>
            </a:r>
            <a:r>
              <a:rPr lang="es-ES" sz="2800" b="1" dirty="0" smtClean="0">
                <a:solidFill>
                  <a:srgbClr val="FF9300"/>
                </a:solidFill>
                <a:latin typeface="Courier New"/>
                <a:ea typeface="Courier New"/>
                <a:cs typeface="Courier New"/>
                <a:sym typeface="Courier New"/>
              </a:rPr>
              <a:t> Ninguno </a:t>
            </a:r>
            <a:r>
              <a:rPr lang="es-ES" sz="2800" b="1" dirty="0" err="1" smtClean="0">
                <a:solidFill>
                  <a:srgbClr val="FF9300"/>
                </a:solidFill>
                <a:latin typeface="Courier New"/>
                <a:ea typeface="Courier New"/>
                <a:cs typeface="Courier New"/>
                <a:sym typeface="Courier New"/>
              </a:rPr>
              <a:t>or</a:t>
            </a:r>
            <a:r>
              <a:rPr lang="es-ES" sz="2800" b="1" dirty="0" smtClean="0">
                <a:solidFill>
                  <a:srgbClr val="FF9300"/>
                </a:solidFill>
                <a:latin typeface="Courier New"/>
                <a:ea typeface="Courier New"/>
                <a:cs typeface="Courier New"/>
                <a:sym typeface="Courier New"/>
              </a:rPr>
              <a:t> conteo &gt; </a:t>
            </a:r>
            <a:r>
              <a:rPr lang="es-ES" sz="2800" b="1" dirty="0" err="1" smtClean="0">
                <a:solidFill>
                  <a:srgbClr val="FF9300"/>
                </a:solidFill>
                <a:latin typeface="Courier New"/>
                <a:ea typeface="Courier New"/>
                <a:cs typeface="Courier New"/>
                <a:sym typeface="Courier New"/>
              </a:rPr>
              <a:t>bigcount</a:t>
            </a:r>
            <a:r>
              <a:rPr lang="es-ES" sz="2800" b="1" dirty="0" smtClean="0">
                <a:solidFill>
                  <a:srgbClr val="FF9300"/>
                </a:solidFill>
                <a:latin typeface="Courier New"/>
                <a:ea typeface="Courier New"/>
                <a:cs typeface="Courier New"/>
                <a:sym typeface="Courier New"/>
              </a:rPr>
              <a:t>:</a:t>
            </a:r>
          </a:p>
          <a:p>
            <a:pPr lvl="0">
              <a:buClr>
                <a:srgbClr val="00FF00"/>
              </a:buClr>
              <a:buSzPct val="25000"/>
            </a:pPr>
            <a:r>
              <a:rPr lang="es-ES" sz="2800" b="1" dirty="0" smtClean="0">
                <a:solidFill>
                  <a:srgbClr val="FF9300"/>
                </a:solidFill>
                <a:latin typeface="Courier New"/>
                <a:ea typeface="Courier New"/>
                <a:cs typeface="Courier New"/>
                <a:sym typeface="Courier New"/>
              </a:rPr>
              <a:t>        </a:t>
            </a:r>
            <a:r>
              <a:rPr lang="es-ES" sz="2800" b="1" dirty="0" err="1" smtClean="0">
                <a:solidFill>
                  <a:srgbClr val="FF9300"/>
                </a:solidFill>
                <a:latin typeface="Courier New"/>
                <a:ea typeface="Courier New"/>
                <a:cs typeface="Courier New"/>
                <a:sym typeface="Courier New"/>
              </a:rPr>
              <a:t>bigword</a:t>
            </a:r>
            <a:r>
              <a:rPr lang="es-ES" sz="2800" b="1" dirty="0" smtClean="0">
                <a:solidFill>
                  <a:srgbClr val="FF9300"/>
                </a:solidFill>
                <a:latin typeface="Courier New"/>
                <a:ea typeface="Courier New"/>
                <a:cs typeface="Courier New"/>
                <a:sym typeface="Courier New"/>
              </a:rPr>
              <a:t> = palabra</a:t>
            </a:r>
          </a:p>
          <a:p>
            <a:pPr lvl="0">
              <a:buClr>
                <a:srgbClr val="00FF00"/>
              </a:buClr>
              <a:buSzPct val="25000"/>
            </a:pPr>
            <a:r>
              <a:rPr lang="es-ES" sz="2800" b="1" dirty="0" smtClean="0">
                <a:solidFill>
                  <a:srgbClr val="FF9300"/>
                </a:solidFill>
                <a:latin typeface="Courier New"/>
                <a:ea typeface="Courier New"/>
                <a:cs typeface="Courier New"/>
                <a:sym typeface="Courier New"/>
              </a:rPr>
              <a:t>        </a:t>
            </a:r>
            <a:r>
              <a:rPr lang="es-ES" sz="2800" b="1" dirty="0" err="1" smtClean="0">
                <a:solidFill>
                  <a:srgbClr val="FF9300"/>
                </a:solidFill>
                <a:latin typeface="Courier New"/>
                <a:ea typeface="Courier New"/>
                <a:cs typeface="Courier New"/>
                <a:sym typeface="Courier New"/>
              </a:rPr>
              <a:t>bigcount</a:t>
            </a:r>
            <a:r>
              <a:rPr lang="es-ES" sz="2800" b="1" dirty="0" smtClean="0">
                <a:solidFill>
                  <a:srgbClr val="FF9300"/>
                </a:solidFill>
                <a:latin typeface="Courier New"/>
                <a:ea typeface="Courier New"/>
                <a:cs typeface="Courier New"/>
                <a:sym typeface="Courier New"/>
              </a:rPr>
              <a:t> = conteo</a:t>
            </a:r>
          </a:p>
          <a:p>
            <a:pPr lvl="0">
              <a:buClr>
                <a:srgbClr val="00FF00"/>
              </a:buClr>
            </a:pPr>
            <a:endParaRPr lang="es-ES" sz="2800" b="1" dirty="0" smtClean="0">
              <a:solidFill>
                <a:srgbClr val="00FF00"/>
              </a:solidFill>
              <a:latin typeface="Courier New"/>
              <a:ea typeface="Courier New"/>
              <a:cs typeface="Courier New"/>
              <a:sym typeface="Courier New"/>
            </a:endParaRPr>
          </a:p>
          <a:p>
            <a:pPr lvl="0">
              <a:buClr>
                <a:srgbClr val="00FF00"/>
              </a:buClr>
              <a:buSzPct val="25000"/>
            </a:pPr>
            <a:r>
              <a:rPr lang="es-ES" sz="2800" b="1" dirty="0" err="1" smtClean="0">
                <a:solidFill>
                  <a:srgbClr val="FFFF00"/>
                </a:solidFill>
                <a:latin typeface="Courier New"/>
                <a:ea typeface="Courier New"/>
                <a:cs typeface="Courier New"/>
                <a:sym typeface="Courier New"/>
              </a:rPr>
              <a:t>print</a:t>
            </a:r>
            <a:r>
              <a:rPr lang="es-ES" sz="2800" b="1" dirty="0" smtClean="0">
                <a:solidFill>
                  <a:srgbClr val="FFFF00"/>
                </a:solidFill>
                <a:latin typeface="Courier New"/>
                <a:ea typeface="Courier New"/>
                <a:cs typeface="Courier New"/>
                <a:sym typeface="Courier New"/>
              </a:rPr>
              <a:t>(</a:t>
            </a:r>
            <a:r>
              <a:rPr lang="es-ES" sz="2800" b="1" dirty="0" err="1" smtClean="0">
                <a:solidFill>
                  <a:srgbClr val="FFFF00"/>
                </a:solidFill>
                <a:latin typeface="Courier New"/>
                <a:ea typeface="Courier New"/>
                <a:cs typeface="Courier New"/>
                <a:sym typeface="Courier New"/>
              </a:rPr>
              <a:t>bigword</a:t>
            </a:r>
            <a:r>
              <a:rPr lang="es-ES" sz="2800" b="1" dirty="0" smtClean="0">
                <a:solidFill>
                  <a:srgbClr val="FFFF00"/>
                </a:solidFill>
                <a:latin typeface="Courier New"/>
                <a:ea typeface="Courier New"/>
                <a:cs typeface="Courier New"/>
                <a:sym typeface="Courier New"/>
              </a:rPr>
              <a:t>, </a:t>
            </a:r>
            <a:r>
              <a:rPr lang="es-ES" sz="2800" b="1" dirty="0" err="1" smtClean="0">
                <a:solidFill>
                  <a:srgbClr val="FFFF00"/>
                </a:solidFill>
                <a:latin typeface="Courier New"/>
                <a:ea typeface="Courier New"/>
                <a:cs typeface="Courier New"/>
                <a:sym typeface="Courier New"/>
              </a:rPr>
              <a:t>bigcount</a:t>
            </a:r>
            <a:r>
              <a:rPr lang="es-ES" sz="2800" b="1" dirty="0" smtClean="0">
                <a:solidFill>
                  <a:srgbClr val="FFFF00"/>
                </a:solidFill>
                <a:latin typeface="Courier New"/>
                <a:ea typeface="Courier New"/>
                <a:cs typeface="Courier New"/>
                <a:sym typeface="Courier New"/>
              </a:rPr>
              <a:t>)</a:t>
            </a:r>
            <a:endParaRPr lang="es-ES" sz="2800" b="1" dirty="0">
              <a:solidFill>
                <a:srgbClr val="FFFF00"/>
              </a:solidFill>
              <a:latin typeface="Courier New"/>
              <a:ea typeface="Courier New"/>
              <a:cs typeface="Courier New"/>
              <a:sym typeface="Courier New"/>
            </a:endParaRPr>
          </a:p>
        </p:txBody>
      </p:sp>
      <p:sp>
        <p:nvSpPr>
          <p:cNvPr id="626" name="Shape 626"/>
          <p:cNvSpPr txBox="1"/>
          <p:nvPr/>
        </p:nvSpPr>
        <p:spPr>
          <a:xfrm>
            <a:off x="12082000" y="615550"/>
            <a:ext cx="2550299" cy="2736599"/>
          </a:xfrm>
          <a:prstGeom prst="rect">
            <a:avLst/>
          </a:prstGeom>
          <a:noFill/>
          <a:ln>
            <a:noFill/>
          </a:ln>
        </p:spPr>
        <p:txBody>
          <a:bodyPr lIns="0" tIns="0" rIns="0" bIns="0" anchor="ctr" anchorCtr="0">
            <a:noAutofit/>
          </a:bodyPr>
          <a:lstStyle/>
          <a:p>
            <a:pPr marL="0" marR="0" lvl="0" indent="0" algn="ctr" rtl="0">
              <a:lnSpc>
                <a:spcPct val="150000"/>
              </a:lnSpc>
              <a:spcBef>
                <a:spcPts val="0"/>
              </a:spcBef>
              <a:spcAft>
                <a:spcPts val="0"/>
              </a:spcAft>
              <a:buClr>
                <a:schemeClr val="lt1"/>
              </a:buClr>
              <a:buSzPct val="25000"/>
              <a:buFont typeface="Cabin"/>
              <a:buNone/>
            </a:pPr>
            <a:r>
              <a:rPr lang="es-AR" sz="3000" dirty="0" smtClean="0">
                <a:solidFill>
                  <a:srgbClr val="FFFF00"/>
                </a:solidFill>
                <a:latin typeface="Arial" charset="0"/>
                <a:ea typeface="Arial" charset="0"/>
                <a:cs typeface="Arial" charset="0"/>
                <a:sym typeface="Cabin"/>
              </a:rPr>
              <a:t>Secuencial</a:t>
            </a:r>
          </a:p>
          <a:p>
            <a:pPr marL="0" marR="0" lvl="0" indent="0" algn="ctr" rtl="0">
              <a:lnSpc>
                <a:spcPct val="150000"/>
              </a:lnSpc>
              <a:spcBef>
                <a:spcPts val="0"/>
              </a:spcBef>
              <a:spcAft>
                <a:spcPts val="0"/>
              </a:spcAft>
              <a:buClr>
                <a:srgbClr val="FF00FF"/>
              </a:buClr>
              <a:buSzPct val="25000"/>
              <a:buFont typeface="Cabin"/>
              <a:buNone/>
            </a:pPr>
            <a:r>
              <a:rPr lang="es-AR" sz="3000" dirty="0" smtClean="0">
                <a:solidFill>
                  <a:srgbClr val="00FF00"/>
                </a:solidFill>
                <a:latin typeface="Arial" charset="0"/>
                <a:ea typeface="Arial" charset="0"/>
                <a:cs typeface="Arial" charset="0"/>
                <a:sym typeface="Cabin"/>
              </a:rPr>
              <a:t>Repetido</a:t>
            </a:r>
          </a:p>
          <a:p>
            <a:pPr marL="0" marR="0" lvl="0" indent="0" algn="ctr" rtl="0">
              <a:lnSpc>
                <a:spcPct val="150000"/>
              </a:lnSpc>
              <a:spcBef>
                <a:spcPts val="0"/>
              </a:spcBef>
              <a:spcAft>
                <a:spcPts val="0"/>
              </a:spcAft>
              <a:buClr>
                <a:srgbClr val="FF00FF"/>
              </a:buClr>
              <a:buSzPct val="25000"/>
              <a:buFont typeface="Cabin"/>
              <a:buNone/>
            </a:pPr>
            <a:r>
              <a:rPr lang="es-AR" sz="3000" dirty="0" smtClean="0">
                <a:solidFill>
                  <a:srgbClr val="FF9900"/>
                </a:solidFill>
                <a:latin typeface="Arial" charset="0"/>
                <a:ea typeface="Arial" charset="0"/>
                <a:cs typeface="Arial" charset="0"/>
                <a:sym typeface="Cabin"/>
              </a:rPr>
              <a:t>Condicional</a:t>
            </a:r>
            <a:endParaRPr lang="es-AR" sz="3000" dirty="0">
              <a:solidFill>
                <a:srgbClr val="FF9900"/>
              </a:solidFill>
              <a:latin typeface="Arial" charset="0"/>
              <a:ea typeface="Arial" charset="0"/>
              <a:cs typeface="Arial" charset="0"/>
              <a:sym typeface="Cabin"/>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30"/>
        <p:cNvGrpSpPr/>
        <p:nvPr/>
      </p:nvGrpSpPr>
      <p:grpSpPr>
        <a:xfrm>
          <a:off x="0" y="0"/>
          <a:ext cx="0" cy="0"/>
          <a:chOff x="0" y="0"/>
          <a:chExt cx="0" cy="0"/>
        </a:xfrm>
      </p:grpSpPr>
      <p:sp>
        <p:nvSpPr>
          <p:cNvPr id="9" name="Shape 625"/>
          <p:cNvSpPr txBox="1"/>
          <p:nvPr/>
        </p:nvSpPr>
        <p:spPr>
          <a:xfrm>
            <a:off x="248408" y="778213"/>
            <a:ext cx="11288272" cy="7548664"/>
          </a:xfrm>
          <a:prstGeom prst="rect">
            <a:avLst/>
          </a:prstGeom>
          <a:noFill/>
          <a:ln>
            <a:noFill/>
          </a:ln>
        </p:spPr>
        <p:txBody>
          <a:bodyPr lIns="0" tIns="0" rIns="0" bIns="0" anchor="ctr" anchorCtr="0">
            <a:noAutofit/>
          </a:bodyPr>
          <a:lstStyle/>
          <a:p>
            <a:pPr lvl="0">
              <a:buClr>
                <a:srgbClr val="00FF00"/>
              </a:buClr>
              <a:buSzPct val="25000"/>
            </a:pPr>
            <a:r>
              <a:rPr lang="en-US" sz="2800" b="1" i="0" u="none" strike="noStrike" cap="none" dirty="0">
                <a:solidFill>
                  <a:srgbClr val="FFFF00"/>
                </a:solidFill>
                <a:latin typeface="Courier New"/>
                <a:ea typeface="Courier New"/>
                <a:cs typeface="Courier New"/>
                <a:sym typeface="Courier New"/>
              </a:rPr>
              <a:t>name = </a:t>
            </a:r>
            <a:r>
              <a:rPr lang="en-US" sz="2800" b="1" i="0" u="none" strike="noStrike" cap="none" dirty="0" smtClean="0">
                <a:solidFill>
                  <a:schemeClr val="bg1"/>
                </a:solidFill>
                <a:latin typeface="Courier New"/>
                <a:ea typeface="Courier New"/>
                <a:cs typeface="Courier New"/>
                <a:sym typeface="Courier New"/>
              </a:rPr>
              <a:t>input</a:t>
            </a:r>
            <a:r>
              <a:rPr lang="en-US" sz="2800" b="1" dirty="0">
                <a:solidFill>
                  <a:srgbClr val="FFFF00"/>
                </a:solidFill>
                <a:latin typeface="Courier New"/>
                <a:ea typeface="Courier New"/>
                <a:cs typeface="Courier New"/>
                <a:sym typeface="Courier New"/>
              </a:rPr>
              <a:t>('</a:t>
            </a:r>
            <a:r>
              <a:rPr lang="en-US" sz="2800" b="1" dirty="0" err="1">
                <a:solidFill>
                  <a:srgbClr val="FFFF00"/>
                </a:solidFill>
                <a:latin typeface="Courier New"/>
                <a:ea typeface="Courier New"/>
                <a:cs typeface="Courier New"/>
                <a:sym typeface="Courier New"/>
              </a:rPr>
              <a:t>Ingresar</a:t>
            </a:r>
            <a:r>
              <a:rPr lang="en-US" sz="2800" b="1" dirty="0">
                <a:solidFill>
                  <a:srgbClr val="FFFF00"/>
                </a:solidFill>
                <a:latin typeface="Courier New"/>
                <a:ea typeface="Courier New"/>
                <a:cs typeface="Courier New"/>
                <a:sym typeface="Courier New"/>
              </a:rPr>
              <a:t> </a:t>
            </a:r>
            <a:r>
              <a:rPr lang="en-US" sz="2800" b="1" i="0" u="none" strike="noStrike" cap="none" dirty="0" smtClean="0">
                <a:solidFill>
                  <a:srgbClr val="FFFF00"/>
                </a:solidFill>
                <a:latin typeface="Courier New"/>
                <a:ea typeface="Courier New"/>
                <a:cs typeface="Courier New"/>
                <a:sym typeface="Courier New"/>
              </a:rPr>
              <a:t>archivo:')</a:t>
            </a:r>
            <a:endParaRPr lang="en-US" sz="2800" b="1" i="0" u="none" strike="noStrike" cap="none" dirty="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800" b="1" i="0" u="none" strike="noStrike" cap="none" dirty="0">
                <a:solidFill>
                  <a:srgbClr val="FFFF00"/>
                </a:solidFill>
                <a:latin typeface="Courier New"/>
                <a:ea typeface="Courier New"/>
                <a:cs typeface="Courier New"/>
                <a:sym typeface="Courier New"/>
              </a:rPr>
              <a:t>handle = </a:t>
            </a:r>
            <a:r>
              <a:rPr lang="en-US" sz="2800" b="1" i="0" u="none" strike="noStrike" cap="none" dirty="0" smtClean="0">
                <a:solidFill>
                  <a:srgbClr val="FFFF00"/>
                </a:solidFill>
                <a:latin typeface="Courier New"/>
                <a:ea typeface="Courier New"/>
                <a:cs typeface="Courier New"/>
                <a:sym typeface="Courier New"/>
              </a:rPr>
              <a:t>open(nombre, </a:t>
            </a:r>
            <a:r>
              <a:rPr lang="en-US" sz="2800" b="1" i="0" u="none" strike="noStrike" cap="none" dirty="0">
                <a:solidFill>
                  <a:srgbClr val="FFFF00"/>
                </a:solidFill>
                <a:latin typeface="Courier New"/>
                <a:ea typeface="Courier New"/>
                <a:cs typeface="Courier New"/>
                <a:sym typeface="Courier New"/>
              </a:rPr>
              <a:t>'r')</a:t>
            </a:r>
          </a:p>
          <a:p>
            <a:pPr marL="0" marR="0" lvl="0" indent="0" algn="ctr" rtl="0">
              <a:lnSpc>
                <a:spcPct val="100000"/>
              </a:lnSpc>
              <a:spcBef>
                <a:spcPts val="0"/>
              </a:spcBef>
              <a:spcAft>
                <a:spcPts val="0"/>
              </a:spcAft>
              <a:buNone/>
            </a:pPr>
            <a:endParaRPr sz="2800" b="1" i="0" u="none" strike="noStrike" cap="none" dirty="0">
              <a:solidFill>
                <a:srgbClr val="00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800" b="1" i="0" u="none" strike="noStrike" cap="none" dirty="0" err="1" smtClean="0">
                <a:solidFill>
                  <a:srgbClr val="FFFF00"/>
                </a:solidFill>
                <a:latin typeface="Courier New"/>
                <a:ea typeface="Courier New"/>
                <a:cs typeface="Courier New"/>
                <a:sym typeface="Courier New"/>
              </a:rPr>
              <a:t>conteos</a:t>
            </a:r>
            <a:r>
              <a:rPr lang="en-US" sz="2800" b="1" i="0" u="none" strike="noStrike" cap="none" dirty="0" smtClean="0">
                <a:solidFill>
                  <a:srgbClr val="FFFF00"/>
                </a:solidFill>
                <a:latin typeface="Courier New"/>
                <a:ea typeface="Courier New"/>
                <a:cs typeface="Courier New"/>
                <a:sym typeface="Courier New"/>
              </a:rPr>
              <a:t> </a:t>
            </a:r>
            <a:r>
              <a:rPr lang="en-US" sz="2800" b="1" i="0" u="none" strike="noStrike" cap="none" dirty="0">
                <a:solidFill>
                  <a:srgbClr val="FFFF00"/>
                </a:solidFill>
                <a:latin typeface="Courier New"/>
                <a:ea typeface="Courier New"/>
                <a:cs typeface="Courier New"/>
                <a:sym typeface="Courier New"/>
              </a:rPr>
              <a:t>= dict()</a:t>
            </a:r>
          </a:p>
          <a:p>
            <a:pPr lvl="0">
              <a:buClr>
                <a:srgbClr val="00FF00"/>
              </a:buClr>
              <a:buSzPct val="25000"/>
            </a:pPr>
            <a:r>
              <a:rPr lang="en-US" sz="2800" b="1" dirty="0" smtClean="0">
                <a:solidFill>
                  <a:srgbClr val="00FF00"/>
                </a:solidFill>
                <a:latin typeface="Courier New"/>
                <a:ea typeface="Courier New"/>
                <a:cs typeface="Courier New"/>
                <a:sym typeface="Courier New"/>
              </a:rPr>
              <a:t>for </a:t>
            </a:r>
            <a:r>
              <a:rPr lang="en-US" sz="2800" b="1" dirty="0" err="1" smtClean="0">
                <a:solidFill>
                  <a:srgbClr val="00FF00"/>
                </a:solidFill>
                <a:latin typeface="Courier New"/>
                <a:ea typeface="Courier New"/>
                <a:cs typeface="Courier New"/>
                <a:sym typeface="Courier New"/>
              </a:rPr>
              <a:t>línea</a:t>
            </a:r>
            <a:r>
              <a:rPr lang="en-US" sz="2800" b="1" dirty="0" smtClean="0">
                <a:solidFill>
                  <a:srgbClr val="00FF00"/>
                </a:solidFill>
                <a:latin typeface="Courier New"/>
                <a:ea typeface="Courier New"/>
                <a:cs typeface="Courier New"/>
                <a:sym typeface="Courier New"/>
              </a:rPr>
              <a:t> in handle</a:t>
            </a:r>
            <a:r>
              <a:rPr lang="en-US" sz="2800" b="1" dirty="0">
                <a:solidFill>
                  <a:srgbClr val="00FF00"/>
                </a:solidFill>
                <a:latin typeface="Courier New"/>
                <a:ea typeface="Courier New"/>
                <a:cs typeface="Courier New"/>
                <a:sym typeface="Courier New"/>
              </a:rPr>
              <a:t>:</a:t>
            </a:r>
          </a:p>
          <a:p>
            <a:pPr lvl="0">
              <a:buClr>
                <a:srgbClr val="00FF00"/>
              </a:buClr>
              <a:buSzPct val="25000"/>
            </a:pPr>
            <a:r>
              <a:rPr lang="en-US" sz="2800" b="1" dirty="0">
                <a:solidFill>
                  <a:srgbClr val="00FF00"/>
                </a:solidFill>
                <a:latin typeface="Courier New"/>
                <a:ea typeface="Courier New"/>
                <a:cs typeface="Courier New"/>
                <a:sym typeface="Courier New"/>
              </a:rPr>
              <a:t>    </a:t>
            </a:r>
            <a:r>
              <a:rPr lang="en-US" sz="2800" b="1" dirty="0" smtClean="0">
                <a:solidFill>
                  <a:srgbClr val="00FF00"/>
                </a:solidFill>
                <a:latin typeface="Courier New"/>
                <a:ea typeface="Courier New"/>
                <a:cs typeface="Courier New"/>
                <a:sym typeface="Courier New"/>
              </a:rPr>
              <a:t>palabras = </a:t>
            </a:r>
            <a:r>
              <a:rPr lang="en-US" sz="2800" b="1" dirty="0">
                <a:solidFill>
                  <a:srgbClr val="00FF00"/>
                </a:solidFill>
                <a:latin typeface="Courier New"/>
                <a:ea typeface="Courier New"/>
                <a:cs typeface="Courier New"/>
                <a:sym typeface="Courier New"/>
              </a:rPr>
              <a:t>line.split()</a:t>
            </a:r>
          </a:p>
          <a:p>
            <a:pPr lvl="0">
              <a:buClr>
                <a:srgbClr val="00FF00"/>
              </a:buClr>
              <a:buSzPct val="25000"/>
            </a:pPr>
            <a:r>
              <a:rPr lang="en-US" sz="2800" b="1" dirty="0">
                <a:solidFill>
                  <a:srgbClr val="00FF00"/>
                </a:solidFill>
                <a:latin typeface="Courier New"/>
                <a:ea typeface="Courier New"/>
                <a:cs typeface="Courier New"/>
                <a:sym typeface="Courier New"/>
              </a:rPr>
              <a:t>    </a:t>
            </a:r>
            <a:r>
              <a:rPr lang="en-US" sz="2800" b="1" dirty="0" smtClean="0">
                <a:solidFill>
                  <a:srgbClr val="00FF00"/>
                </a:solidFill>
                <a:latin typeface="Courier New"/>
                <a:ea typeface="Courier New"/>
                <a:cs typeface="Courier New"/>
                <a:sym typeface="Courier New"/>
              </a:rPr>
              <a:t>for palabra in palabras:</a:t>
            </a:r>
            <a:endParaRPr lang="en-US" sz="2800" b="1" dirty="0">
              <a:solidFill>
                <a:srgbClr val="00FF00"/>
              </a:solidFill>
              <a:latin typeface="Courier New"/>
              <a:ea typeface="Courier New"/>
              <a:cs typeface="Courier New"/>
              <a:sym typeface="Courier New"/>
            </a:endParaRPr>
          </a:p>
          <a:p>
            <a:pPr lvl="0">
              <a:buClr>
                <a:srgbClr val="00FF00"/>
              </a:buClr>
              <a:buSzPct val="25000"/>
            </a:pPr>
            <a:r>
              <a:rPr lang="en-US" sz="2800" b="1" dirty="0">
                <a:solidFill>
                  <a:srgbClr val="00FF00"/>
                </a:solidFill>
                <a:latin typeface="Courier New"/>
                <a:ea typeface="Courier New"/>
                <a:cs typeface="Courier New"/>
                <a:sym typeface="Courier New"/>
              </a:rPr>
              <a:t>        </a:t>
            </a:r>
            <a:r>
              <a:rPr lang="en-US" sz="2800" b="1" dirty="0" err="1" smtClean="0">
                <a:solidFill>
                  <a:srgbClr val="00FF00"/>
                </a:solidFill>
                <a:latin typeface="Courier New"/>
                <a:ea typeface="Courier New"/>
                <a:cs typeface="Courier New"/>
                <a:sym typeface="Courier New"/>
              </a:rPr>
              <a:t>conteos</a:t>
            </a:r>
            <a:r>
              <a:rPr lang="en-US" sz="2800" b="1" dirty="0" smtClean="0">
                <a:solidFill>
                  <a:srgbClr val="00FF00"/>
                </a:solidFill>
                <a:latin typeface="Courier New"/>
                <a:ea typeface="Courier New"/>
                <a:cs typeface="Courier New"/>
                <a:sym typeface="Courier New"/>
              </a:rPr>
              <a:t>[palabra] </a:t>
            </a:r>
            <a:r>
              <a:rPr lang="en-US" sz="2800" b="1" dirty="0">
                <a:solidFill>
                  <a:srgbClr val="00FF00"/>
                </a:solidFill>
                <a:latin typeface="Courier New"/>
                <a:ea typeface="Courier New"/>
                <a:cs typeface="Courier New"/>
                <a:sym typeface="Courier New"/>
              </a:rPr>
              <a:t>= </a:t>
            </a:r>
            <a:r>
              <a:rPr lang="en-US" sz="2800" b="1" dirty="0" err="1" smtClean="0">
                <a:solidFill>
                  <a:srgbClr val="00FF00"/>
                </a:solidFill>
                <a:latin typeface="Courier New"/>
                <a:ea typeface="Courier New"/>
                <a:cs typeface="Courier New"/>
                <a:sym typeface="Courier New"/>
              </a:rPr>
              <a:t>counts.get</a:t>
            </a:r>
            <a:r>
              <a:rPr lang="en-US" sz="2800" b="1" dirty="0" smtClean="0">
                <a:solidFill>
                  <a:srgbClr val="00FF00"/>
                </a:solidFill>
                <a:latin typeface="Courier New"/>
                <a:ea typeface="Courier New"/>
                <a:cs typeface="Courier New"/>
                <a:sym typeface="Courier New"/>
              </a:rPr>
              <a:t>(palabra,0</a:t>
            </a:r>
            <a:r>
              <a:rPr lang="en-US" sz="2800" b="1" dirty="0">
                <a:solidFill>
                  <a:srgbClr val="00FF00"/>
                </a:solidFill>
                <a:latin typeface="Courier New"/>
                <a:ea typeface="Courier New"/>
                <a:cs typeface="Courier New"/>
                <a:sym typeface="Courier New"/>
              </a:rPr>
              <a:t>) + 1</a:t>
            </a:r>
          </a:p>
          <a:p>
            <a:pPr marL="0" marR="0" lvl="0" indent="0" algn="l" rtl="0">
              <a:lnSpc>
                <a:spcPct val="100000"/>
              </a:lnSpc>
              <a:spcBef>
                <a:spcPts val="0"/>
              </a:spcBef>
              <a:spcAft>
                <a:spcPts val="0"/>
              </a:spcAft>
              <a:buClr>
                <a:srgbClr val="00FF00"/>
              </a:buClr>
              <a:buSzPct val="25000"/>
              <a:buFont typeface="Cabin"/>
              <a:buNone/>
            </a:pPr>
            <a:endParaRPr lang="en-US" sz="2800" b="1" i="0" u="none" strike="noStrike" cap="none" dirty="0">
              <a:solidFill>
                <a:srgbClr val="00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800" b="1" i="0" u="none" strike="noStrike" cap="none" dirty="0">
                <a:solidFill>
                  <a:srgbClr val="FFFF00"/>
                </a:solidFill>
                <a:latin typeface="Courier New"/>
                <a:ea typeface="Courier New"/>
                <a:cs typeface="Courier New"/>
                <a:sym typeface="Courier New"/>
              </a:rPr>
              <a:t>bigcount = </a:t>
            </a:r>
            <a:r>
              <a:rPr lang="en-US" sz="2800" b="1" i="0" u="none" strike="noStrike" cap="none" dirty="0" smtClean="0">
                <a:solidFill>
                  <a:srgbClr val="FFFF00"/>
                </a:solidFill>
                <a:latin typeface="Courier New"/>
                <a:ea typeface="Courier New"/>
                <a:cs typeface="Courier New"/>
                <a:sym typeface="Courier New"/>
              </a:rPr>
              <a:t>Ninguno</a:t>
            </a:r>
            <a:endParaRPr lang="en-US" sz="2800" b="1" i="0" u="none" strike="noStrike" cap="none" dirty="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800" b="1" i="0" u="none" strike="noStrike" cap="none" dirty="0">
                <a:solidFill>
                  <a:srgbClr val="FFFF00"/>
                </a:solidFill>
                <a:latin typeface="Courier New"/>
                <a:ea typeface="Courier New"/>
                <a:cs typeface="Courier New"/>
                <a:sym typeface="Courier New"/>
              </a:rPr>
              <a:t>bigword = </a:t>
            </a:r>
            <a:r>
              <a:rPr lang="en-US" sz="2800" b="1" i="0" u="none" strike="noStrike" cap="none" dirty="0" smtClean="0">
                <a:solidFill>
                  <a:srgbClr val="FFFF00"/>
                </a:solidFill>
                <a:latin typeface="Courier New"/>
                <a:ea typeface="Courier New"/>
                <a:cs typeface="Courier New"/>
                <a:sym typeface="Courier New"/>
              </a:rPr>
              <a:t>Ninguna</a:t>
            </a:r>
            <a:endParaRPr lang="en-US" sz="2800" b="1" i="0" u="none" strike="noStrike" cap="none" dirty="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800" b="1" i="0" u="none" strike="noStrike" cap="none" dirty="0" smtClean="0">
                <a:solidFill>
                  <a:srgbClr val="00FF00"/>
                </a:solidFill>
                <a:latin typeface="Courier New"/>
                <a:ea typeface="Courier New"/>
                <a:cs typeface="Courier New"/>
                <a:sym typeface="Courier New"/>
              </a:rPr>
              <a:t>for palabra, conteo </a:t>
            </a:r>
            <a:r>
              <a:rPr lang="en-US" sz="2800" b="1" i="0" u="none" strike="noStrike" cap="none" dirty="0">
                <a:solidFill>
                  <a:srgbClr val="00FF00"/>
                </a:solidFill>
                <a:latin typeface="Courier New"/>
                <a:ea typeface="Courier New"/>
                <a:cs typeface="Courier New"/>
                <a:sym typeface="Courier New"/>
              </a:rPr>
              <a:t>in counts.items():</a:t>
            </a:r>
          </a:p>
          <a:p>
            <a:pPr marL="0" marR="0" lvl="0" indent="0" algn="l" rtl="0">
              <a:lnSpc>
                <a:spcPct val="100000"/>
              </a:lnSpc>
              <a:spcBef>
                <a:spcPts val="0"/>
              </a:spcBef>
              <a:spcAft>
                <a:spcPts val="0"/>
              </a:spcAft>
              <a:buClr>
                <a:srgbClr val="00FF00"/>
              </a:buClr>
              <a:buSzPct val="25000"/>
              <a:buFont typeface="Cabin"/>
              <a:buNone/>
            </a:pPr>
            <a:r>
              <a:rPr lang="en-US" sz="2800" b="1" i="0" u="none" strike="noStrike" cap="none" dirty="0">
                <a:solidFill>
                  <a:srgbClr val="FF00FF"/>
                </a:solidFill>
                <a:latin typeface="Courier New"/>
                <a:ea typeface="Courier New"/>
                <a:cs typeface="Courier New"/>
                <a:sym typeface="Courier New"/>
              </a:rPr>
              <a:t>  </a:t>
            </a:r>
            <a:r>
              <a:rPr lang="en-US" sz="2800" b="1" i="0" u="none" strike="noStrike" cap="none" dirty="0">
                <a:solidFill>
                  <a:srgbClr val="FF7F00"/>
                </a:solidFill>
                <a:latin typeface="Courier New"/>
                <a:ea typeface="Courier New"/>
                <a:cs typeface="Courier New"/>
                <a:sym typeface="Courier New"/>
              </a:rPr>
              <a:t>  </a:t>
            </a:r>
            <a:r>
              <a:rPr lang="en-US" sz="2800" b="1" i="0" u="none" strike="noStrike" cap="none" dirty="0" smtClean="0">
                <a:solidFill>
                  <a:srgbClr val="FF9900"/>
                </a:solidFill>
                <a:latin typeface="Courier New"/>
                <a:ea typeface="Courier New"/>
                <a:cs typeface="Courier New"/>
                <a:sym typeface="Courier New"/>
              </a:rPr>
              <a:t>if </a:t>
            </a:r>
            <a:r>
              <a:rPr lang="en-US" sz="2800" b="1" i="0" u="none" strike="noStrike" cap="none" dirty="0" err="1" smtClean="0">
                <a:solidFill>
                  <a:srgbClr val="FF9900"/>
                </a:solidFill>
                <a:latin typeface="Courier New"/>
                <a:ea typeface="Courier New"/>
                <a:cs typeface="Courier New"/>
                <a:sym typeface="Courier New"/>
              </a:rPr>
              <a:t>bigcount</a:t>
            </a:r>
            <a:r>
              <a:rPr lang="en-US" sz="2800" b="1" i="0" u="none" strike="noStrike" cap="none" dirty="0" smtClean="0">
                <a:solidFill>
                  <a:srgbClr val="FF9900"/>
                </a:solidFill>
                <a:latin typeface="Courier New"/>
                <a:ea typeface="Courier New"/>
                <a:cs typeface="Courier New"/>
                <a:sym typeface="Courier New"/>
              </a:rPr>
              <a:t> is </a:t>
            </a:r>
            <a:r>
              <a:rPr lang="en-US" sz="2800" b="1" i="0" u="none" strike="noStrike" cap="none" dirty="0" err="1" smtClean="0">
                <a:solidFill>
                  <a:srgbClr val="FF9900"/>
                </a:solidFill>
                <a:latin typeface="Courier New"/>
                <a:ea typeface="Courier New"/>
                <a:cs typeface="Courier New"/>
                <a:sym typeface="Courier New"/>
              </a:rPr>
              <a:t>Ninguno</a:t>
            </a:r>
            <a:r>
              <a:rPr lang="en-US" sz="2800" b="1" i="0" u="none" strike="noStrike" cap="none" dirty="0" smtClean="0">
                <a:solidFill>
                  <a:srgbClr val="FF9900"/>
                </a:solidFill>
                <a:latin typeface="Courier New"/>
                <a:ea typeface="Courier New"/>
                <a:cs typeface="Courier New"/>
                <a:sym typeface="Courier New"/>
              </a:rPr>
              <a:t> or conteo </a:t>
            </a:r>
            <a:r>
              <a:rPr lang="en-US" sz="2800" b="1" i="0" u="none" strike="noStrike" cap="none" dirty="0">
                <a:solidFill>
                  <a:srgbClr val="FF9900"/>
                </a:solidFill>
                <a:latin typeface="Courier New"/>
                <a:ea typeface="Courier New"/>
                <a:cs typeface="Courier New"/>
                <a:sym typeface="Courier New"/>
              </a:rPr>
              <a:t>&gt; bigcount:</a:t>
            </a:r>
          </a:p>
          <a:p>
            <a:pPr marL="0" marR="0" lvl="0" indent="0" algn="l" rtl="0">
              <a:lnSpc>
                <a:spcPct val="100000"/>
              </a:lnSpc>
              <a:spcBef>
                <a:spcPts val="0"/>
              </a:spcBef>
              <a:spcAft>
                <a:spcPts val="0"/>
              </a:spcAft>
              <a:buClr>
                <a:srgbClr val="00FF00"/>
              </a:buClr>
              <a:buSzPct val="25000"/>
              <a:buFont typeface="Cabin"/>
              <a:buNone/>
            </a:pPr>
            <a:r>
              <a:rPr lang="en-US" sz="2800" b="1" i="0" u="none" strike="noStrike" cap="none" dirty="0">
                <a:solidFill>
                  <a:srgbClr val="FF9900"/>
                </a:solidFill>
                <a:latin typeface="Courier New"/>
                <a:ea typeface="Courier New"/>
                <a:cs typeface="Courier New"/>
                <a:sym typeface="Courier New"/>
              </a:rPr>
              <a:t>        bigword = </a:t>
            </a:r>
            <a:r>
              <a:rPr lang="en-US" sz="2800" b="1" i="0" u="none" strike="noStrike" cap="none" dirty="0" smtClean="0">
                <a:solidFill>
                  <a:srgbClr val="FF9900"/>
                </a:solidFill>
                <a:latin typeface="Courier New"/>
                <a:ea typeface="Courier New"/>
                <a:cs typeface="Courier New"/>
                <a:sym typeface="Courier New"/>
              </a:rPr>
              <a:t>palabra</a:t>
            </a:r>
            <a:endParaRPr lang="en-US" sz="2800" b="1" i="0" u="none" strike="noStrike" cap="none" dirty="0">
              <a:solidFill>
                <a:srgbClr val="FF99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800" b="1" i="0" u="none" strike="noStrike" cap="none" dirty="0">
                <a:solidFill>
                  <a:srgbClr val="FF9900"/>
                </a:solidFill>
                <a:latin typeface="Courier New"/>
                <a:ea typeface="Courier New"/>
                <a:cs typeface="Courier New"/>
                <a:sym typeface="Courier New"/>
              </a:rPr>
              <a:t>        bigcount = </a:t>
            </a:r>
            <a:r>
              <a:rPr lang="en-US" sz="2800" b="1" i="0" u="none" strike="noStrike" cap="none" dirty="0" smtClean="0">
                <a:solidFill>
                  <a:srgbClr val="FF9900"/>
                </a:solidFill>
                <a:latin typeface="Courier New"/>
                <a:ea typeface="Courier New"/>
                <a:cs typeface="Courier New"/>
                <a:sym typeface="Courier New"/>
              </a:rPr>
              <a:t>conteo</a:t>
            </a:r>
            <a:endParaRPr lang="en-US" sz="2800" b="1" i="0" u="none" strike="noStrike" cap="none" dirty="0">
              <a:solidFill>
                <a:srgbClr val="FF99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FF00"/>
              </a:buClr>
              <a:buFont typeface="Cabin"/>
              <a:buNone/>
            </a:pPr>
            <a:endParaRPr sz="2800" b="1" dirty="0">
              <a:solidFill>
                <a:srgbClr val="00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FF00"/>
              </a:buClr>
              <a:buSzPct val="25000"/>
              <a:buFont typeface="Cabin"/>
              <a:buNone/>
            </a:pPr>
            <a:r>
              <a:rPr lang="en-US" sz="2800" b="1" i="0" u="none" strike="noStrike" cap="none" dirty="0" smtClean="0">
                <a:solidFill>
                  <a:srgbClr val="FFFF00"/>
                </a:solidFill>
                <a:latin typeface="Courier New"/>
                <a:ea typeface="Courier New"/>
                <a:cs typeface="Courier New"/>
                <a:sym typeface="Courier New"/>
              </a:rPr>
              <a:t>print(bigword</a:t>
            </a:r>
            <a:r>
              <a:rPr lang="en-US" sz="2800" b="1" i="0" u="none" strike="noStrike" cap="none" dirty="0">
                <a:solidFill>
                  <a:srgbClr val="FFFF00"/>
                </a:solidFill>
                <a:latin typeface="Courier New"/>
                <a:ea typeface="Courier New"/>
                <a:cs typeface="Courier New"/>
                <a:sym typeface="Courier New"/>
              </a:rPr>
              <a:t>, </a:t>
            </a:r>
            <a:r>
              <a:rPr lang="en-US" sz="2800" b="1" i="0" u="none" strike="noStrike" cap="none" dirty="0" smtClean="0">
                <a:solidFill>
                  <a:srgbClr val="FFFF00"/>
                </a:solidFill>
                <a:latin typeface="Courier New"/>
                <a:ea typeface="Courier New"/>
                <a:cs typeface="Courier New"/>
                <a:sym typeface="Courier New"/>
              </a:rPr>
              <a:t>bigcount)</a:t>
            </a:r>
            <a:endParaRPr lang="en-US" sz="2800" b="1" i="0" u="none" strike="noStrike" cap="none" dirty="0">
              <a:solidFill>
                <a:srgbClr val="FFFF00"/>
              </a:solidFill>
              <a:latin typeface="Courier New"/>
              <a:ea typeface="Courier New"/>
              <a:cs typeface="Courier New"/>
              <a:sym typeface="Courier New"/>
            </a:endParaRPr>
          </a:p>
        </p:txBody>
      </p:sp>
      <p:sp>
        <p:nvSpPr>
          <p:cNvPr id="632" name="Shape 632"/>
          <p:cNvSpPr txBox="1"/>
          <p:nvPr/>
        </p:nvSpPr>
        <p:spPr>
          <a:xfrm>
            <a:off x="12003133" y="773205"/>
            <a:ext cx="3996000" cy="8110913"/>
          </a:xfrm>
          <a:prstGeom prst="rect">
            <a:avLst/>
          </a:prstGeom>
          <a:noFill/>
          <a:ln w="9525"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lnSpc>
                <a:spcPct val="115000"/>
              </a:lnSpc>
              <a:spcBef>
                <a:spcPts val="0"/>
              </a:spcBef>
              <a:spcAft>
                <a:spcPts val="0"/>
              </a:spcAft>
              <a:buClr>
                <a:srgbClr val="FF00FF"/>
              </a:buClr>
              <a:buSzPct val="25000"/>
              <a:buFont typeface="Cabin"/>
              <a:buNone/>
            </a:pPr>
            <a:r>
              <a:rPr lang="es-AR" sz="3000" dirty="0" smtClean="0">
                <a:solidFill>
                  <a:srgbClr val="FFFF00"/>
                </a:solidFill>
                <a:latin typeface="Arial" charset="0"/>
                <a:ea typeface="Arial" charset="0"/>
                <a:cs typeface="Arial" charset="0"/>
                <a:sym typeface="Cabin"/>
              </a:rPr>
              <a:t>Una breve “historia” de Python sobre cómo contar palabras en un archivo</a:t>
            </a:r>
          </a:p>
          <a:p>
            <a:pPr marL="0" marR="0" lvl="0" indent="0" algn="ctr" rtl="0">
              <a:lnSpc>
                <a:spcPct val="115000"/>
              </a:lnSpc>
              <a:spcBef>
                <a:spcPts val="0"/>
              </a:spcBef>
              <a:spcAft>
                <a:spcPts val="0"/>
              </a:spcAft>
              <a:buClr>
                <a:srgbClr val="FF00FF"/>
              </a:buClr>
              <a:buFont typeface="Cabin"/>
              <a:buNone/>
            </a:pPr>
            <a:endParaRPr lang="es-AR" sz="3000" dirty="0" smtClean="0">
              <a:solidFill>
                <a:srgbClr val="00FF00"/>
              </a:solidFill>
              <a:latin typeface="Arial" charset="0"/>
              <a:ea typeface="Arial" charset="0"/>
              <a:cs typeface="Arial" charset="0"/>
              <a:sym typeface="Cabin"/>
            </a:endParaRPr>
          </a:p>
          <a:p>
            <a:pPr marL="0" marR="0" lvl="0" indent="0" algn="ctr" rtl="0">
              <a:lnSpc>
                <a:spcPct val="115000"/>
              </a:lnSpc>
              <a:spcBef>
                <a:spcPts val="0"/>
              </a:spcBef>
              <a:spcAft>
                <a:spcPts val="0"/>
              </a:spcAft>
              <a:buClr>
                <a:srgbClr val="FF00FF"/>
              </a:buClr>
              <a:buSzPct val="25000"/>
              <a:buFont typeface="Cabin"/>
              <a:buNone/>
            </a:pPr>
            <a:r>
              <a:rPr lang="es-AR" sz="3000" dirty="0" smtClean="0">
                <a:solidFill>
                  <a:srgbClr val="FFFFFF"/>
                </a:solidFill>
                <a:latin typeface="Arial" charset="0"/>
                <a:ea typeface="Arial" charset="0"/>
                <a:cs typeface="Arial" charset="0"/>
                <a:sym typeface="Cabin"/>
              </a:rPr>
              <a:t>Palabra utilizada para leer datos de un usuario</a:t>
            </a:r>
          </a:p>
          <a:p>
            <a:pPr marL="0" marR="0" lvl="0" indent="0" algn="ctr" rtl="0">
              <a:lnSpc>
                <a:spcPct val="115000"/>
              </a:lnSpc>
              <a:spcBef>
                <a:spcPts val="0"/>
              </a:spcBef>
              <a:spcAft>
                <a:spcPts val="0"/>
              </a:spcAft>
              <a:buClr>
                <a:srgbClr val="FF00FF"/>
              </a:buClr>
              <a:buFont typeface="Cabin"/>
              <a:buNone/>
            </a:pPr>
            <a:endParaRPr lang="es-AR" sz="3000" dirty="0" smtClean="0">
              <a:solidFill>
                <a:srgbClr val="00FFFF"/>
              </a:solidFill>
              <a:latin typeface="Arial" charset="0"/>
              <a:ea typeface="Arial" charset="0"/>
              <a:cs typeface="Arial" charset="0"/>
              <a:sym typeface="Cabin"/>
            </a:endParaRPr>
          </a:p>
          <a:p>
            <a:pPr marL="0" marR="0" lvl="0" indent="0" algn="ctr" rtl="0">
              <a:lnSpc>
                <a:spcPct val="115000"/>
              </a:lnSpc>
              <a:spcBef>
                <a:spcPts val="0"/>
              </a:spcBef>
              <a:spcAft>
                <a:spcPts val="0"/>
              </a:spcAft>
              <a:buClr>
                <a:srgbClr val="FF00FF"/>
              </a:buClr>
              <a:buSzPct val="25000"/>
              <a:buFont typeface="Cabin"/>
              <a:buNone/>
            </a:pPr>
            <a:r>
              <a:rPr lang="es-AR" sz="3000" dirty="0" smtClean="0">
                <a:solidFill>
                  <a:srgbClr val="00FA00"/>
                </a:solidFill>
                <a:latin typeface="Arial" charset="0"/>
                <a:ea typeface="Arial" charset="0"/>
                <a:cs typeface="Arial" charset="0"/>
                <a:sym typeface="Cabin"/>
              </a:rPr>
              <a:t>Una sentencia sobre la actualización de uno de los muchos conteos</a:t>
            </a:r>
          </a:p>
          <a:p>
            <a:pPr marL="0" marR="0" lvl="0" indent="0" algn="ctr" rtl="0">
              <a:lnSpc>
                <a:spcPct val="115000"/>
              </a:lnSpc>
              <a:spcBef>
                <a:spcPts val="0"/>
              </a:spcBef>
              <a:spcAft>
                <a:spcPts val="0"/>
              </a:spcAft>
              <a:buClr>
                <a:srgbClr val="FF00FF"/>
              </a:buClr>
              <a:buFont typeface="Cabin"/>
              <a:buNone/>
            </a:pPr>
            <a:endParaRPr lang="es-AR" sz="3000" dirty="0" smtClean="0">
              <a:solidFill>
                <a:srgbClr val="FF00FF"/>
              </a:solidFill>
              <a:latin typeface="Arial" charset="0"/>
              <a:ea typeface="Arial" charset="0"/>
              <a:cs typeface="Arial" charset="0"/>
              <a:sym typeface="Cabin"/>
            </a:endParaRPr>
          </a:p>
          <a:p>
            <a:pPr marL="0" marR="0" lvl="0" indent="0" algn="ctr" rtl="0">
              <a:lnSpc>
                <a:spcPct val="115000"/>
              </a:lnSpc>
              <a:spcBef>
                <a:spcPts val="0"/>
              </a:spcBef>
              <a:spcAft>
                <a:spcPts val="0"/>
              </a:spcAft>
              <a:buClr>
                <a:srgbClr val="FF00FF"/>
              </a:buClr>
              <a:buSzPct val="25000"/>
              <a:buFont typeface="Cabin"/>
              <a:buNone/>
            </a:pPr>
            <a:r>
              <a:rPr lang="es-AR" sz="3000" dirty="0" smtClean="0">
                <a:solidFill>
                  <a:srgbClr val="FF9900"/>
                </a:solidFill>
                <a:latin typeface="Arial" charset="0"/>
                <a:ea typeface="Arial" charset="0"/>
                <a:cs typeface="Arial" charset="0"/>
                <a:sym typeface="Cabin"/>
              </a:rPr>
              <a:t>Un párrafo sobre cómo encontrar el ítem más largo en un listado</a:t>
            </a:r>
            <a:endParaRPr lang="es-AR" sz="3000" dirty="0">
              <a:solidFill>
                <a:srgbClr val="FF9900"/>
              </a:solidFill>
              <a:latin typeface="Arial" charset="0"/>
              <a:ea typeface="Arial" charset="0"/>
              <a:cs typeface="Arial" charset="0"/>
              <a:sym typeface="Cabin"/>
            </a:endParaRPr>
          </a:p>
        </p:txBody>
      </p:sp>
      <p:cxnSp>
        <p:nvCxnSpPr>
          <p:cNvPr id="633" name="Shape 633"/>
          <p:cNvCxnSpPr/>
          <p:nvPr/>
        </p:nvCxnSpPr>
        <p:spPr>
          <a:xfrm>
            <a:off x="8092440" y="1219200"/>
            <a:ext cx="4067134" cy="2204936"/>
          </a:xfrm>
          <a:prstGeom prst="straightConnector1">
            <a:avLst/>
          </a:prstGeom>
          <a:noFill/>
          <a:ln w="38100" cap="flat" cmpd="sng">
            <a:solidFill>
              <a:srgbClr val="FFFFFF"/>
            </a:solidFill>
            <a:prstDash val="solid"/>
            <a:round/>
            <a:headEnd type="none" w="lg" len="lg"/>
            <a:tailEnd type="none" w="lg" len="lg"/>
          </a:ln>
        </p:spPr>
      </p:cxnSp>
      <p:cxnSp>
        <p:nvCxnSpPr>
          <p:cNvPr id="634" name="Shape 634"/>
          <p:cNvCxnSpPr/>
          <p:nvPr/>
        </p:nvCxnSpPr>
        <p:spPr>
          <a:xfrm>
            <a:off x="9753600" y="4318000"/>
            <a:ext cx="2405974" cy="857115"/>
          </a:xfrm>
          <a:prstGeom prst="straightConnector1">
            <a:avLst/>
          </a:prstGeom>
          <a:noFill/>
          <a:ln w="38100" cap="flat" cmpd="sng">
            <a:solidFill>
              <a:srgbClr val="FFFF00"/>
            </a:solidFill>
            <a:prstDash val="solid"/>
            <a:round/>
            <a:headEnd type="none" w="lg" len="lg"/>
            <a:tailEnd type="none" w="lg" len="lg"/>
          </a:ln>
        </p:spPr>
      </p:cxnSp>
      <p:cxnSp>
        <p:nvCxnSpPr>
          <p:cNvPr id="635" name="Shape 635"/>
          <p:cNvCxnSpPr/>
          <p:nvPr/>
        </p:nvCxnSpPr>
        <p:spPr>
          <a:xfrm>
            <a:off x="10214043" y="6887183"/>
            <a:ext cx="1789090" cy="680936"/>
          </a:xfrm>
          <a:prstGeom prst="straightConnector1">
            <a:avLst/>
          </a:prstGeom>
          <a:noFill/>
          <a:ln w="38100" cap="flat" cmpd="sng">
            <a:solidFill>
              <a:srgbClr val="FF9900"/>
            </a:solidFill>
            <a:prstDash val="solid"/>
            <a:round/>
            <a:headEnd type="none" w="lg" len="lg"/>
            <a:tailEnd type="none" w="lg" len="lg"/>
          </a:ln>
        </p:spPr>
      </p:cxn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39"/>
        <p:cNvGrpSpPr/>
        <p:nvPr/>
      </p:nvGrpSpPr>
      <p:grpSpPr>
        <a:xfrm>
          <a:off x="0" y="0"/>
          <a:ext cx="0" cy="0"/>
          <a:chOff x="0" y="0"/>
          <a:chExt cx="0" cy="0"/>
        </a:xfrm>
      </p:grpSpPr>
      <p:sp>
        <p:nvSpPr>
          <p:cNvPr id="640" name="Shape 640"/>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Síntesis</a:t>
            </a:r>
            <a:endParaRPr lang="es-AR" sz="7600" u="none" strike="noStrike" cap="none" dirty="0">
              <a:solidFill>
                <a:srgbClr val="FFFF00"/>
              </a:solidFill>
              <a:latin typeface="Arial" charset="0"/>
              <a:ea typeface="Arial" charset="0"/>
              <a:cs typeface="Arial" charset="0"/>
              <a:sym typeface="Cabin"/>
            </a:endParaRPr>
          </a:p>
        </p:txBody>
      </p:sp>
      <p:sp>
        <p:nvSpPr>
          <p:cNvPr id="641" name="Shape 641"/>
          <p:cNvSpPr txBox="1">
            <a:spLocks noGrp="1"/>
          </p:cNvSpPr>
          <p:nvPr>
            <p:ph idx="1"/>
          </p:nvPr>
        </p:nvSpPr>
        <p:spPr>
          <a:xfrm>
            <a:off x="935315" y="863584"/>
            <a:ext cx="14630400" cy="5902068"/>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s-AR" sz="3600" b="0" u="none" strike="noStrike" cap="none" dirty="0" smtClean="0">
                <a:solidFill>
                  <a:schemeClr val="lt1"/>
                </a:solidFill>
                <a:latin typeface="Arial" charset="0"/>
                <a:ea typeface="Arial" charset="0"/>
                <a:cs typeface="Arial" charset="0"/>
                <a:sym typeface="Cabin"/>
              </a:rPr>
              <a:t>Descripción general rápida del </a:t>
            </a:r>
            <a:r>
              <a:rPr lang="es-AR" sz="3600" b="0" u="none" strike="noStrike" cap="none" dirty="0" smtClean="0">
                <a:solidFill>
                  <a:srgbClr val="FFFF00"/>
                </a:solidFill>
                <a:latin typeface="Arial" charset="0"/>
                <a:ea typeface="Arial" charset="0"/>
                <a:cs typeface="Arial" charset="0"/>
                <a:sym typeface="Cabin"/>
              </a:rPr>
              <a:t>Capítulo 1</a:t>
            </a:r>
          </a:p>
          <a:p>
            <a:pPr marL="749300" marR="0" lvl="0" indent="-533400" algn="l" rtl="0">
              <a:lnSpc>
                <a:spcPct val="100000"/>
              </a:lnSpc>
              <a:spcBef>
                <a:spcPts val="3500"/>
              </a:spcBef>
              <a:spcAft>
                <a:spcPts val="0"/>
              </a:spcAft>
              <a:buClr>
                <a:schemeClr val="lt1"/>
              </a:buClr>
              <a:buSzPct val="171000"/>
              <a:buFont typeface="Cabin"/>
              <a:buChar char="•"/>
            </a:pPr>
            <a:r>
              <a:rPr lang="es-AR" sz="3600" b="0" u="none" strike="noStrike" cap="none" dirty="0" smtClean="0">
                <a:solidFill>
                  <a:schemeClr val="lt1"/>
                </a:solidFill>
                <a:latin typeface="Arial" charset="0"/>
                <a:ea typeface="Arial" charset="0"/>
                <a:cs typeface="Arial" charset="0"/>
                <a:sym typeface="Cabin"/>
              </a:rPr>
              <a:t>Repasaremos estos conceptos durante el curso</a:t>
            </a:r>
          </a:p>
          <a:p>
            <a:pPr marL="749300" marR="0" lvl="0" indent="-533400" algn="l" rtl="0">
              <a:lnSpc>
                <a:spcPct val="100000"/>
              </a:lnSpc>
              <a:spcBef>
                <a:spcPts val="3500"/>
              </a:spcBef>
              <a:spcAft>
                <a:spcPts val="0"/>
              </a:spcAft>
              <a:buClr>
                <a:schemeClr val="lt1"/>
              </a:buClr>
              <a:buSzPct val="171000"/>
              <a:buFont typeface="Cabin"/>
              <a:buChar char="•"/>
            </a:pPr>
            <a:r>
              <a:rPr lang="es-AR" sz="3600" b="0" u="none" strike="noStrike" cap="none" dirty="0" smtClean="0">
                <a:solidFill>
                  <a:schemeClr val="lt1"/>
                </a:solidFill>
                <a:latin typeface="Arial" charset="0"/>
                <a:ea typeface="Arial" charset="0"/>
                <a:cs typeface="Arial" charset="0"/>
                <a:sym typeface="Cabin"/>
              </a:rPr>
              <a:t>Focalicémonos en el panorama general</a:t>
            </a:r>
            <a:endParaRPr lang="es-AR" sz="3600" b="0" u="none" strike="noStrike" cap="none" dirty="0">
              <a:solidFill>
                <a:schemeClr val="lt1"/>
              </a:solidFill>
              <a:latin typeface="Arial" charset="0"/>
              <a:ea typeface="Arial" charset="0"/>
              <a:cs typeface="Arial" charset="0"/>
              <a:sym typeface="Cabin"/>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xfrm>
            <a:off x="812800" y="770799"/>
            <a:ext cx="14630400" cy="1226172"/>
          </a:xfrm>
          <a:prstGeom prst="rect">
            <a:avLst/>
          </a:prstGeom>
        </p:spPr>
        <p:txBody>
          <a:bodyPr lIns="91425" tIns="91425" rIns="91425" bIns="91425" anchor="ctr" anchorCtr="0">
            <a:noAutofit/>
          </a:bodyPr>
          <a:lstStyle/>
          <a:p>
            <a:r>
              <a:rPr lang="es-ES" sz="3600" dirty="0">
                <a:solidFill>
                  <a:srgbClr val="FFFF00"/>
                </a:solidFill>
              </a:rPr>
              <a:t>Agradecimientos / Colaboraciones</a:t>
            </a:r>
            <a:endParaRPr lang="es-AR" sz="3600" dirty="0">
              <a:solidFill>
                <a:srgbClr val="FFFF00"/>
              </a:solidFill>
            </a:endParaRPr>
          </a:p>
        </p:txBody>
      </p:sp>
      <p:sp>
        <p:nvSpPr>
          <p:cNvPr id="647" name="Shape 647"/>
          <p:cNvSpPr txBox="1"/>
          <p:nvPr/>
        </p:nvSpPr>
        <p:spPr>
          <a:xfrm>
            <a:off x="940476" y="1996197"/>
            <a:ext cx="6797699" cy="5914020"/>
          </a:xfrm>
          <a:prstGeom prst="rect">
            <a:avLst/>
          </a:prstGeom>
          <a:noFill/>
          <a:ln>
            <a:noFill/>
          </a:ln>
        </p:spPr>
        <p:txBody>
          <a:bodyPr lIns="91425" tIns="91425" rIns="91425" bIns="91425" anchor="t" anchorCtr="0">
            <a:noAutofit/>
          </a:bodyPr>
          <a:lstStyle/>
          <a:p>
            <a:r>
              <a:rPr lang="es-AR" sz="1800" dirty="0">
                <a:solidFill>
                  <a:schemeClr val="bg1"/>
                </a:solidFill>
              </a:rPr>
              <a:t>Estas diapositivas están protegidas por derechos de autor 2010-  Charles R. Severance (</a:t>
            </a:r>
            <a:r>
              <a:rPr lang="es-AR" sz="1800" u="sng" dirty="0">
                <a:solidFill>
                  <a:schemeClr val="bg1"/>
                </a:solidFill>
                <a:hlinkClick r:id="rId3"/>
              </a:rPr>
              <a:t>www.dr-chuck.com</a:t>
            </a:r>
            <a:r>
              <a:rPr lang="es-AR" sz="1800" dirty="0">
                <a:solidFill>
                  <a:schemeClr val="bg1"/>
                </a:solidFill>
              </a:rPr>
              <a:t>) de la Facultad de Información de la Universidad de </a:t>
            </a:r>
            <a:r>
              <a:rPr lang="es-AR" sz="1800" dirty="0" smtClean="0">
                <a:solidFill>
                  <a:schemeClr val="bg1"/>
                </a:solidFill>
              </a:rPr>
              <a:t>Michigan, </a:t>
            </a:r>
            <a:r>
              <a:rPr lang="es-AR" sz="1800" dirty="0">
                <a:solidFill>
                  <a:schemeClr val="bg1"/>
                </a:solidFill>
              </a:rPr>
              <a:t>y se ponen a disposición bajo licencia de Creative Commons Attribution 4.0. Por favor, conserve esta última diapositiva en todas las copias del documento para cumplir con los requisitos de atribución de la licencia. Si realiza algún cambio, </a:t>
            </a:r>
            <a:r>
              <a:rPr lang="es-AR" sz="1800" dirty="0" smtClean="0">
                <a:solidFill>
                  <a:schemeClr val="bg1"/>
                </a:solidFill>
              </a:rPr>
              <a:t>siéntase libre de agregar </a:t>
            </a:r>
            <a:r>
              <a:rPr lang="es-AR" sz="1800" dirty="0">
                <a:solidFill>
                  <a:schemeClr val="bg1"/>
                </a:solidFill>
              </a:rPr>
              <a:t>su nombre y el de su organización a la lista de colaboradores en esta página cuando republique los materiales.</a:t>
            </a:r>
          </a:p>
          <a:p>
            <a:endParaRPr lang="es-AR" sz="1800" dirty="0" smtClean="0">
              <a:solidFill>
                <a:schemeClr val="bg1"/>
              </a:solidFill>
            </a:endParaRPr>
          </a:p>
          <a:p>
            <a:r>
              <a:rPr lang="es-AR" sz="1800" dirty="0" smtClean="0">
                <a:solidFill>
                  <a:schemeClr val="bg1"/>
                </a:solidFill>
              </a:rPr>
              <a:t>Desarrollo </a:t>
            </a:r>
            <a:r>
              <a:rPr lang="es-AR" sz="1800" dirty="0">
                <a:solidFill>
                  <a:schemeClr val="bg1"/>
                </a:solidFill>
              </a:rPr>
              <a:t>inicial: Charles Severance, Facultad de Información de la Universidad de Michigan</a:t>
            </a:r>
          </a:p>
          <a:p>
            <a:r>
              <a:rPr lang="es-AR" sz="1800" dirty="0">
                <a:solidFill>
                  <a:schemeClr val="bg1"/>
                </a:solidFill>
              </a:rPr>
              <a:t>… Ingrese nuevos colaboradores y traductores aquí</a:t>
            </a:r>
            <a:endParaRPr lang="en-US" sz="1800" dirty="0" smtClean="0">
              <a:solidFill>
                <a:schemeClr val="bg1"/>
              </a:solidFill>
            </a:endParaRPr>
          </a:p>
          <a:p>
            <a:pPr lvl="0" rtl="0">
              <a:spcBef>
                <a:spcPts val="0"/>
              </a:spcBef>
              <a:buNone/>
            </a:pPr>
            <a:endParaRPr lang="en-US" sz="1800" dirty="0">
              <a:solidFill>
                <a:srgbClr val="FFFFFF"/>
              </a:solidFill>
            </a:endParaRPr>
          </a:p>
          <a:p>
            <a:pPr lvl="0" rtl="0">
              <a:spcBef>
                <a:spcPts val="0"/>
              </a:spcBef>
              <a:buNone/>
            </a:pPr>
            <a:endParaRPr sz="1800" dirty="0">
              <a:solidFill>
                <a:srgbClr val="FFFFFF"/>
              </a:solidFill>
            </a:endParaRPr>
          </a:p>
          <a:p>
            <a:pPr lvl="0">
              <a:spcBef>
                <a:spcPts val="0"/>
              </a:spcBef>
              <a:buNone/>
            </a:pPr>
            <a:endParaRPr sz="1800" dirty="0">
              <a:solidFill>
                <a:srgbClr val="FFFFFF"/>
              </a:solidFill>
            </a:endParaRPr>
          </a:p>
        </p:txBody>
      </p:sp>
      <p:pic>
        <p:nvPicPr>
          <p:cNvPr id="649" name="Shape 649"/>
          <p:cNvPicPr preferRelativeResize="0"/>
          <p:nvPr/>
        </p:nvPicPr>
        <p:blipFill rotWithShape="1">
          <a:blip r:embed="rId4">
            <a:alphaModFix/>
          </a:blip>
          <a:srcRect/>
          <a:stretch/>
        </p:blipFill>
        <p:spPr>
          <a:xfrm>
            <a:off x="13897687" y="1129973"/>
            <a:ext cx="1968599" cy="668400"/>
          </a:xfrm>
          <a:prstGeom prst="rect">
            <a:avLst/>
          </a:prstGeom>
          <a:noFill/>
          <a:ln>
            <a:noFill/>
          </a:ln>
        </p:spPr>
      </p:pic>
      <p:sp>
        <p:nvSpPr>
          <p:cNvPr id="650" name="Shape 650"/>
          <p:cNvSpPr txBox="1"/>
          <p:nvPr/>
        </p:nvSpPr>
        <p:spPr>
          <a:xfrm>
            <a:off x="8438776" y="1996197"/>
            <a:ext cx="6797699" cy="5783546"/>
          </a:xfrm>
          <a:prstGeom prst="rect">
            <a:avLst/>
          </a:prstGeom>
          <a:noFill/>
          <a:ln>
            <a:noFill/>
          </a:ln>
        </p:spPr>
        <p:txBody>
          <a:bodyPr lIns="91425" tIns="91425" rIns="91425" bIns="91425" anchor="t" anchorCtr="0">
            <a:noAutofit/>
          </a:bodyPr>
          <a:lstStyle/>
          <a:p>
            <a:pPr lvl="0" rtl="0">
              <a:spcBef>
                <a:spcPts val="0"/>
              </a:spcBef>
              <a:buNone/>
            </a:pPr>
            <a:r>
              <a:rPr lang="en-US" sz="1800" dirty="0" smtClean="0">
                <a:solidFill>
                  <a:srgbClr val="FFFFFF"/>
                </a:solidFill>
              </a:rPr>
              <a:t>Continúa</a:t>
            </a:r>
            <a:r>
              <a:rPr lang="is-IS" sz="1800" dirty="0" smtClean="0">
                <a:solidFill>
                  <a:srgbClr val="FFFFFF"/>
                </a:solidFill>
              </a:rPr>
              <a:t>…</a:t>
            </a:r>
            <a:endParaRPr lang="en-US" sz="1800" dirty="0">
              <a:solidFill>
                <a:srgbClr val="FFFFFF"/>
              </a:solidFill>
            </a:endParaRPr>
          </a:p>
        </p:txBody>
      </p:sp>
      <p:pic>
        <p:nvPicPr>
          <p:cNvPr id="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Shape 462"/>
          <p:cNvSpPr txBox="1"/>
          <p:nvPr/>
        </p:nvSpPr>
        <p:spPr>
          <a:xfrm>
            <a:off x="1336473" y="1325287"/>
            <a:ext cx="12628499" cy="3249038"/>
          </a:xfrm>
          <a:prstGeom prst="rect">
            <a:avLst/>
          </a:prstGeom>
          <a:noFill/>
          <a:ln>
            <a:noFill/>
          </a:ln>
        </p:spPr>
        <p:txBody>
          <a:bodyPr lIns="0" tIns="0" rIns="0" bIns="0" anchor="ctr" anchorCtr="0">
            <a:noAutofit/>
          </a:bodyPr>
          <a:lstStyle/>
          <a:p>
            <a:pPr lvl="0">
              <a:buClr>
                <a:schemeClr val="lt1"/>
              </a:buClr>
              <a:buSzPct val="25000"/>
            </a:pPr>
            <a:r>
              <a:rPr lang="en-US" sz="3600" u="none" strike="noStrike" cap="none" dirty="0" smtClean="0">
                <a:solidFill>
                  <a:schemeClr val="lt1"/>
                </a:solidFill>
                <a:latin typeface="Arial" charset="0"/>
                <a:ea typeface="Arial" charset="0"/>
                <a:cs typeface="Arial" charset="0"/>
                <a:sym typeface="Cabin"/>
              </a:rPr>
              <a:t>csev$ </a:t>
            </a:r>
            <a:r>
              <a:rPr lang="en-US" sz="3600" dirty="0" smtClean="0">
                <a:solidFill>
                  <a:srgbClr val="FFFF00"/>
                </a:solidFill>
                <a:latin typeface="Arial" charset="0"/>
                <a:ea typeface="Arial" charset="0"/>
                <a:cs typeface="Arial" charset="0"/>
                <a:sym typeface="Cabin"/>
              </a:rPr>
              <a:t>python3</a:t>
            </a:r>
          </a:p>
          <a:p>
            <a:pPr lvl="0">
              <a:buClr>
                <a:schemeClr val="lt1"/>
              </a:buClr>
              <a:buSzPct val="25000"/>
            </a:pPr>
            <a:r>
              <a:rPr lang="en-US" sz="3600" dirty="0" smtClean="0">
                <a:solidFill>
                  <a:schemeClr val="bg1"/>
                </a:solidFill>
                <a:latin typeface="Arial" charset="0"/>
                <a:ea typeface="Arial" charset="0"/>
                <a:cs typeface="Arial" charset="0"/>
                <a:sym typeface="Cabin"/>
              </a:rPr>
              <a:t>Python </a:t>
            </a:r>
            <a:r>
              <a:rPr lang="en-US" sz="3600" dirty="0">
                <a:solidFill>
                  <a:schemeClr val="bg1"/>
                </a:solidFill>
                <a:latin typeface="Arial" charset="0"/>
                <a:ea typeface="Arial" charset="0"/>
                <a:cs typeface="Arial" charset="0"/>
                <a:sym typeface="Cabin"/>
              </a:rPr>
              <a:t>3.5.1 (</a:t>
            </a:r>
            <a:r>
              <a:rPr lang="en-US" sz="3600" dirty="0" smtClean="0">
                <a:solidFill>
                  <a:schemeClr val="bg1"/>
                </a:solidFill>
                <a:latin typeface="Arial" charset="0"/>
                <a:ea typeface="Arial" charset="0"/>
                <a:cs typeface="Arial" charset="0"/>
                <a:sym typeface="Cabin"/>
              </a:rPr>
              <a:t>v3.5.1:37a07cee5969, Dic  5 </a:t>
            </a:r>
            <a:r>
              <a:rPr lang="en-US" sz="3600" dirty="0">
                <a:solidFill>
                  <a:schemeClr val="bg1"/>
                </a:solidFill>
                <a:latin typeface="Arial" charset="0"/>
                <a:ea typeface="Arial" charset="0"/>
                <a:cs typeface="Arial" charset="0"/>
                <a:sym typeface="Cabin"/>
              </a:rPr>
              <a:t>2015, 21:12:44) [GCC 4.2.1 (Apple Inc. build 5666) (dot 3)] </a:t>
            </a:r>
            <a:r>
              <a:rPr lang="en-US" sz="3600" dirty="0" smtClean="0">
                <a:solidFill>
                  <a:schemeClr val="bg1"/>
                </a:solidFill>
                <a:latin typeface="Arial" charset="0"/>
                <a:ea typeface="Arial" charset="0"/>
                <a:cs typeface="Arial" charset="0"/>
                <a:sym typeface="Cabin"/>
              </a:rPr>
              <a:t>en darwin. </a:t>
            </a:r>
            <a:r>
              <a:rPr lang="es-AR" sz="3600" dirty="0" smtClean="0">
                <a:solidFill>
                  <a:schemeClr val="bg1"/>
                </a:solidFill>
                <a:latin typeface="Arial" charset="0"/>
                <a:ea typeface="Arial" charset="0"/>
                <a:cs typeface="Arial" charset="0"/>
                <a:sym typeface="Cabin"/>
              </a:rPr>
              <a:t>Escriba "ayuda</a:t>
            </a:r>
            <a:r>
              <a:rPr lang="en-US" sz="3600" dirty="0">
                <a:solidFill>
                  <a:schemeClr val="bg1"/>
                </a:solidFill>
                <a:latin typeface="Arial" charset="0"/>
                <a:ea typeface="Arial" charset="0"/>
                <a:cs typeface="Arial" charset="0"/>
                <a:sym typeface="Cabin"/>
              </a:rPr>
              <a:t> "</a:t>
            </a:r>
            <a:r>
              <a:rPr lang="es-AR" sz="3600" dirty="0" smtClean="0">
                <a:solidFill>
                  <a:schemeClr val="bg1"/>
                </a:solidFill>
                <a:latin typeface="Arial" charset="0"/>
                <a:ea typeface="Arial" charset="0"/>
                <a:cs typeface="Arial" charset="0"/>
                <a:sym typeface="Cabin"/>
              </a:rPr>
              <a:t>, "derechos de autor</a:t>
            </a:r>
            <a:r>
              <a:rPr lang="en-US" sz="3600" dirty="0">
                <a:solidFill>
                  <a:schemeClr val="bg1"/>
                </a:solidFill>
                <a:latin typeface="Arial" charset="0"/>
                <a:ea typeface="Arial" charset="0"/>
                <a:cs typeface="Arial" charset="0"/>
                <a:sym typeface="Cabin"/>
              </a:rPr>
              <a:t> "</a:t>
            </a:r>
            <a:r>
              <a:rPr lang="es-AR" sz="3600" dirty="0" smtClean="0">
                <a:solidFill>
                  <a:schemeClr val="bg1"/>
                </a:solidFill>
                <a:latin typeface="Arial" charset="0"/>
                <a:ea typeface="Arial" charset="0"/>
                <a:cs typeface="Arial" charset="0"/>
                <a:sym typeface="Cabin"/>
              </a:rPr>
              <a:t>, "créditos</a:t>
            </a:r>
            <a:r>
              <a:rPr lang="en-US" sz="3600" dirty="0">
                <a:solidFill>
                  <a:schemeClr val="bg1"/>
                </a:solidFill>
                <a:latin typeface="Arial" charset="0"/>
                <a:ea typeface="Arial" charset="0"/>
                <a:cs typeface="Arial" charset="0"/>
                <a:sym typeface="Cabin"/>
              </a:rPr>
              <a:t> "</a:t>
            </a:r>
            <a:r>
              <a:rPr lang="es-AR" sz="3600" dirty="0" smtClean="0">
                <a:solidFill>
                  <a:schemeClr val="bg1"/>
                </a:solidFill>
                <a:latin typeface="Arial" charset="0"/>
                <a:ea typeface="Arial" charset="0"/>
                <a:cs typeface="Arial" charset="0"/>
                <a:sym typeface="Cabin"/>
              </a:rPr>
              <a:t> o "licencia</a:t>
            </a:r>
            <a:r>
              <a:rPr lang="en-US" sz="3600" dirty="0">
                <a:solidFill>
                  <a:schemeClr val="bg1"/>
                </a:solidFill>
                <a:latin typeface="Arial" charset="0"/>
                <a:ea typeface="Arial" charset="0"/>
                <a:cs typeface="Arial" charset="0"/>
                <a:sym typeface="Cabin"/>
              </a:rPr>
              <a:t> "</a:t>
            </a:r>
            <a:r>
              <a:rPr lang="es-AR" sz="3600" dirty="0" smtClean="0">
                <a:solidFill>
                  <a:schemeClr val="bg1"/>
                </a:solidFill>
                <a:latin typeface="Arial" charset="0"/>
                <a:ea typeface="Arial" charset="0"/>
                <a:cs typeface="Arial" charset="0"/>
                <a:sym typeface="Cabin"/>
              </a:rPr>
              <a:t>  si desea más información.</a:t>
            </a:r>
          </a:p>
          <a:p>
            <a:pPr lvl="0">
              <a:buClr>
                <a:schemeClr val="lt1"/>
              </a:buClr>
              <a:buSzPct val="25000"/>
            </a:pPr>
            <a:r>
              <a:rPr lang="en-US" sz="3600" dirty="0" smtClean="0">
                <a:solidFill>
                  <a:schemeClr val="bg1"/>
                </a:solidFill>
                <a:latin typeface="Arial" charset="0"/>
                <a:ea typeface="Arial" charset="0"/>
                <a:cs typeface="Arial" charset="0"/>
                <a:sym typeface="Cabin"/>
              </a:rPr>
              <a:t>&gt;&gt;&gt; </a:t>
            </a:r>
            <a:endParaRPr lang="en-US" sz="3600" u="none" strike="noStrike" cap="none" dirty="0">
              <a:solidFill>
                <a:schemeClr val="bg1"/>
              </a:solidFill>
              <a:latin typeface="Arial" charset="0"/>
              <a:ea typeface="Arial" charset="0"/>
              <a:cs typeface="Arial" charset="0"/>
              <a:sym typeface="Cabin"/>
            </a:endParaRPr>
          </a:p>
        </p:txBody>
      </p:sp>
      <p:grpSp>
        <p:nvGrpSpPr>
          <p:cNvPr id="463" name="Shape 463"/>
          <p:cNvGrpSpPr/>
          <p:nvPr/>
        </p:nvGrpSpPr>
        <p:grpSpPr>
          <a:xfrm>
            <a:off x="2916761" y="4219476"/>
            <a:ext cx="4239245" cy="858364"/>
            <a:chOff x="6843291" y="2326012"/>
            <a:chExt cx="4239245" cy="856736"/>
          </a:xfrm>
        </p:grpSpPr>
        <p:sp>
          <p:nvSpPr>
            <p:cNvPr id="464" name="Shape 464"/>
            <p:cNvSpPr txBox="1"/>
            <p:nvPr/>
          </p:nvSpPr>
          <p:spPr>
            <a:xfrm>
              <a:off x="8807636" y="2342275"/>
              <a:ext cx="2274900" cy="840473"/>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n-US" sz="3600" u="none" strike="noStrike" cap="none" dirty="0" smtClean="0">
                  <a:solidFill>
                    <a:srgbClr val="FFFF00"/>
                  </a:solidFill>
                  <a:latin typeface="Arial" charset="0"/>
                  <a:ea typeface="Arial" charset="0"/>
                  <a:cs typeface="Arial" charset="0"/>
                  <a:sym typeface="Cabin"/>
                </a:rPr>
                <a:t>¿Qué sigue?</a:t>
              </a:r>
              <a:endParaRPr lang="en-US" sz="3600" u="none" strike="noStrike" cap="none" dirty="0">
                <a:solidFill>
                  <a:srgbClr val="FFFF00"/>
                </a:solidFill>
                <a:latin typeface="Arial" charset="0"/>
                <a:ea typeface="Arial" charset="0"/>
                <a:cs typeface="Arial" charset="0"/>
                <a:sym typeface="Cabin"/>
              </a:endParaRPr>
            </a:p>
          </p:txBody>
        </p:sp>
        <p:cxnSp>
          <p:nvCxnSpPr>
            <p:cNvPr id="465" name="Shape 465"/>
            <p:cNvCxnSpPr/>
            <p:nvPr/>
          </p:nvCxnSpPr>
          <p:spPr>
            <a:xfrm>
              <a:off x="6843291" y="2326012"/>
              <a:ext cx="2281199" cy="436500"/>
            </a:xfrm>
            <a:prstGeom prst="straightConnector1">
              <a:avLst/>
            </a:prstGeom>
            <a:noFill/>
            <a:ln w="76200" cap="rnd" cmpd="sng">
              <a:solidFill>
                <a:srgbClr val="FFFF00"/>
              </a:solidFill>
              <a:prstDash val="solid"/>
              <a:miter/>
              <a:headEnd type="stealth" w="med" len="med"/>
              <a:tailEnd type="none" w="med" len="med"/>
            </a:ln>
          </p:spPr>
        </p:cxnSp>
      </p:gr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9"/>
        <p:cNvGrpSpPr/>
        <p:nvPr/>
      </p:nvGrpSpPr>
      <p:grpSpPr>
        <a:xfrm>
          <a:off x="0" y="0"/>
          <a:ext cx="0" cy="0"/>
          <a:chOff x="0" y="0"/>
          <a:chExt cx="0" cy="0"/>
        </a:xfrm>
      </p:grpSpPr>
      <p:sp>
        <p:nvSpPr>
          <p:cNvPr id="470" name="Shape 470"/>
          <p:cNvSpPr txBox="1"/>
          <p:nvPr/>
        </p:nvSpPr>
        <p:spPr>
          <a:xfrm>
            <a:off x="1339403" y="1552437"/>
            <a:ext cx="12628562" cy="6092825"/>
          </a:xfrm>
          <a:prstGeom prst="rect">
            <a:avLst/>
          </a:prstGeom>
          <a:noFill/>
          <a:ln>
            <a:noFill/>
          </a:ln>
        </p:spPr>
        <p:txBody>
          <a:bodyPr lIns="0" tIns="0" rIns="0" bIns="0" anchor="ctr" anchorCtr="0">
            <a:noAutofit/>
          </a:bodyPr>
          <a:lstStyle/>
          <a:p>
            <a:pPr lvl="0">
              <a:buClr>
                <a:schemeClr val="lt1"/>
              </a:buClr>
              <a:buSzPct val="25000"/>
            </a:pPr>
            <a:r>
              <a:rPr lang="en-US" sz="3600" u="none" strike="noStrike" cap="none" dirty="0" smtClean="0">
                <a:solidFill>
                  <a:schemeClr val="lt1"/>
                </a:solidFill>
                <a:latin typeface="Arial" charset="0"/>
                <a:ea typeface="Arial" charset="0"/>
                <a:cs typeface="Arial" charset="0"/>
                <a:sym typeface="Cabin"/>
              </a:rPr>
              <a:t>csev$ </a:t>
            </a:r>
            <a:r>
              <a:rPr lang="en-US" sz="3600" dirty="0" smtClean="0">
                <a:solidFill>
                  <a:srgbClr val="FFFF00"/>
                </a:solidFill>
                <a:latin typeface="Arial" charset="0"/>
                <a:ea typeface="Arial" charset="0"/>
                <a:cs typeface="Arial" charset="0"/>
                <a:sym typeface="Cabin"/>
              </a:rPr>
              <a:t>python3</a:t>
            </a:r>
            <a:endParaRPr lang="en-US" sz="3600" dirty="0">
              <a:solidFill>
                <a:srgbClr val="FFFF00"/>
              </a:solidFill>
              <a:latin typeface="Arial" charset="0"/>
              <a:ea typeface="Arial" charset="0"/>
              <a:cs typeface="Arial" charset="0"/>
              <a:sym typeface="Cabin"/>
            </a:endParaRPr>
          </a:p>
          <a:p>
            <a:pPr lvl="0">
              <a:buClr>
                <a:schemeClr val="lt1"/>
              </a:buClr>
              <a:buSzPct val="25000"/>
            </a:pPr>
            <a:r>
              <a:rPr lang="en-US" sz="3600" dirty="0">
                <a:solidFill>
                  <a:schemeClr val="bg1"/>
                </a:solidFill>
                <a:latin typeface="Arial" charset="0"/>
                <a:ea typeface="Arial" charset="0"/>
                <a:cs typeface="Arial" charset="0"/>
                <a:sym typeface="Cabin"/>
              </a:rPr>
              <a:t>Python 3.5.1 (v3.5.1:37a07cee5969, </a:t>
            </a:r>
            <a:r>
              <a:rPr lang="en-US" sz="3600" dirty="0" smtClean="0">
                <a:solidFill>
                  <a:schemeClr val="bg1"/>
                </a:solidFill>
                <a:latin typeface="Arial" charset="0"/>
                <a:ea typeface="Arial" charset="0"/>
                <a:cs typeface="Arial" charset="0"/>
                <a:sym typeface="Cabin"/>
              </a:rPr>
              <a:t>Dic  </a:t>
            </a:r>
            <a:r>
              <a:rPr lang="en-US" sz="3600" dirty="0">
                <a:solidFill>
                  <a:schemeClr val="bg1"/>
                </a:solidFill>
                <a:latin typeface="Arial" charset="0"/>
                <a:ea typeface="Arial" charset="0"/>
                <a:cs typeface="Arial" charset="0"/>
                <a:sym typeface="Cabin"/>
              </a:rPr>
              <a:t>5 2015, 21:12:44) [GCC 4.2.1 (Apple Inc. build 5666) (dot 3)] </a:t>
            </a:r>
            <a:r>
              <a:rPr lang="en-US" sz="3600" dirty="0" smtClean="0">
                <a:solidFill>
                  <a:schemeClr val="bg1"/>
                </a:solidFill>
                <a:latin typeface="Arial" charset="0"/>
                <a:ea typeface="Arial" charset="0"/>
                <a:cs typeface="Arial" charset="0"/>
                <a:sym typeface="Cabin"/>
              </a:rPr>
              <a:t>en </a:t>
            </a:r>
            <a:r>
              <a:rPr lang="en-US" sz="3600" dirty="0" err="1" smtClean="0">
                <a:solidFill>
                  <a:schemeClr val="bg1"/>
                </a:solidFill>
                <a:latin typeface="Arial" charset="0"/>
                <a:ea typeface="Arial" charset="0"/>
                <a:cs typeface="Arial" charset="0"/>
                <a:sym typeface="Cabin"/>
              </a:rPr>
              <a:t>darwin</a:t>
            </a:r>
            <a:r>
              <a:rPr lang="en-US" sz="3600" dirty="0" smtClean="0">
                <a:solidFill>
                  <a:schemeClr val="bg1"/>
                </a:solidFill>
                <a:latin typeface="Arial" charset="0"/>
                <a:ea typeface="Arial" charset="0"/>
                <a:cs typeface="Arial" charset="0"/>
                <a:sym typeface="Cabin"/>
              </a:rPr>
              <a:t>. </a:t>
            </a:r>
            <a:r>
              <a:rPr lang="es-AR" sz="3600" dirty="0" smtClean="0">
                <a:solidFill>
                  <a:schemeClr val="bg1"/>
                </a:solidFill>
                <a:latin typeface="Arial" charset="0"/>
                <a:ea typeface="Arial" charset="0"/>
                <a:cs typeface="Arial" charset="0"/>
                <a:sym typeface="Cabin"/>
              </a:rPr>
              <a:t>Escriba </a:t>
            </a:r>
            <a:r>
              <a:rPr lang="es-AR" sz="3600" dirty="0">
                <a:solidFill>
                  <a:schemeClr val="bg1"/>
                </a:solidFill>
                <a:latin typeface="Arial" charset="0"/>
                <a:ea typeface="Arial" charset="0"/>
                <a:cs typeface="Arial" charset="0"/>
                <a:sym typeface="Cabin"/>
              </a:rPr>
              <a:t>"ayuda</a:t>
            </a:r>
            <a:r>
              <a:rPr lang="en-US" sz="3600" dirty="0">
                <a:solidFill>
                  <a:schemeClr val="bg1"/>
                </a:solidFill>
                <a:latin typeface="Arial" charset="0"/>
                <a:ea typeface="Arial" charset="0"/>
                <a:cs typeface="Arial" charset="0"/>
                <a:sym typeface="Cabin"/>
              </a:rPr>
              <a:t> "</a:t>
            </a:r>
            <a:r>
              <a:rPr lang="es-AR" sz="3600" dirty="0">
                <a:solidFill>
                  <a:schemeClr val="bg1"/>
                </a:solidFill>
                <a:latin typeface="Arial" charset="0"/>
                <a:ea typeface="Arial" charset="0"/>
                <a:cs typeface="Arial" charset="0"/>
                <a:sym typeface="Cabin"/>
              </a:rPr>
              <a:t>, "derechos de autor</a:t>
            </a:r>
            <a:r>
              <a:rPr lang="en-US" sz="3600" dirty="0">
                <a:solidFill>
                  <a:schemeClr val="bg1"/>
                </a:solidFill>
                <a:latin typeface="Arial" charset="0"/>
                <a:ea typeface="Arial" charset="0"/>
                <a:cs typeface="Arial" charset="0"/>
                <a:sym typeface="Cabin"/>
              </a:rPr>
              <a:t> "</a:t>
            </a:r>
            <a:r>
              <a:rPr lang="es-AR" sz="3600" dirty="0">
                <a:solidFill>
                  <a:schemeClr val="bg1"/>
                </a:solidFill>
                <a:latin typeface="Arial" charset="0"/>
                <a:ea typeface="Arial" charset="0"/>
                <a:cs typeface="Arial" charset="0"/>
                <a:sym typeface="Cabin"/>
              </a:rPr>
              <a:t>, "créditos</a:t>
            </a:r>
            <a:r>
              <a:rPr lang="en-US" sz="3600" dirty="0">
                <a:solidFill>
                  <a:schemeClr val="bg1"/>
                </a:solidFill>
                <a:latin typeface="Arial" charset="0"/>
                <a:ea typeface="Arial" charset="0"/>
                <a:cs typeface="Arial" charset="0"/>
                <a:sym typeface="Cabin"/>
              </a:rPr>
              <a:t> "</a:t>
            </a:r>
            <a:r>
              <a:rPr lang="es-AR" sz="3600" dirty="0">
                <a:solidFill>
                  <a:schemeClr val="bg1"/>
                </a:solidFill>
                <a:latin typeface="Arial" charset="0"/>
                <a:ea typeface="Arial" charset="0"/>
                <a:cs typeface="Arial" charset="0"/>
                <a:sym typeface="Cabin"/>
              </a:rPr>
              <a:t> o "licencia</a:t>
            </a:r>
            <a:r>
              <a:rPr lang="en-US" sz="3600" dirty="0">
                <a:solidFill>
                  <a:schemeClr val="bg1"/>
                </a:solidFill>
                <a:latin typeface="Arial" charset="0"/>
                <a:ea typeface="Arial" charset="0"/>
                <a:cs typeface="Arial" charset="0"/>
                <a:sym typeface="Cabin"/>
              </a:rPr>
              <a:t> "</a:t>
            </a:r>
            <a:r>
              <a:rPr lang="es-AR" sz="3600" dirty="0">
                <a:solidFill>
                  <a:schemeClr val="bg1"/>
                </a:solidFill>
                <a:latin typeface="Arial" charset="0"/>
                <a:ea typeface="Arial" charset="0"/>
                <a:cs typeface="Arial" charset="0"/>
                <a:sym typeface="Cabin"/>
              </a:rPr>
              <a:t> si </a:t>
            </a:r>
            <a:r>
              <a:rPr lang="es-AR" sz="3600" dirty="0" smtClean="0">
                <a:solidFill>
                  <a:schemeClr val="bg1"/>
                </a:solidFill>
                <a:latin typeface="Arial" charset="0"/>
                <a:ea typeface="Arial" charset="0"/>
                <a:cs typeface="Arial" charset="0"/>
                <a:sym typeface="Cabin"/>
              </a:rPr>
              <a:t>desea más información.</a:t>
            </a:r>
            <a:endParaRPr lang="es-AR" sz="3600" u="none" strike="noStrike" cap="none" dirty="0" smtClean="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smtClean="0">
                <a:solidFill>
                  <a:schemeClr val="lt1"/>
                </a:solidFill>
                <a:latin typeface="Arial" charset="0"/>
                <a:ea typeface="Arial" charset="0"/>
                <a:cs typeface="Arial" charset="0"/>
                <a:sym typeface="Cabin"/>
              </a:rPr>
              <a:t>&gt;&gt;&gt; </a:t>
            </a:r>
            <a:r>
              <a:rPr lang="en-US" sz="3600" u="none" strike="noStrike" cap="none" dirty="0">
                <a:solidFill>
                  <a:srgbClr val="FFFF00"/>
                </a:solidFill>
                <a:latin typeface="Arial" charset="0"/>
                <a:ea typeface="Arial" charset="0"/>
                <a:cs typeface="Arial" charset="0"/>
                <a:sym typeface="Cabin"/>
              </a:rPr>
              <a:t>x = 1</a:t>
            </a:r>
          </a:p>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&gt;&gt;&gt; </a:t>
            </a:r>
            <a:r>
              <a:rPr lang="en-US" sz="3600" u="none" strike="noStrike" cap="none" dirty="0">
                <a:solidFill>
                  <a:srgbClr val="FFFF00"/>
                </a:solidFill>
                <a:latin typeface="Arial" charset="0"/>
                <a:ea typeface="Arial" charset="0"/>
                <a:cs typeface="Arial" charset="0"/>
                <a:sym typeface="Cabin"/>
              </a:rPr>
              <a:t>print </a:t>
            </a:r>
            <a:r>
              <a:rPr lang="en-US" sz="3600" u="none" strike="noStrike" cap="none" dirty="0" smtClean="0">
                <a:solidFill>
                  <a:srgbClr val="FFFF00"/>
                </a:solidFill>
                <a:latin typeface="Arial" charset="0"/>
                <a:ea typeface="Arial" charset="0"/>
                <a:cs typeface="Arial" charset="0"/>
                <a:sym typeface="Cabin"/>
              </a:rPr>
              <a:t>(x)</a:t>
            </a:r>
            <a:endParaRPr lang="en-US" sz="3600" u="none" strike="noStrike" cap="none" dirty="0">
              <a:solidFill>
                <a:srgbClr val="FF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1</a:t>
            </a:r>
          </a:p>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&gt;&gt;&gt; </a:t>
            </a:r>
            <a:r>
              <a:rPr lang="en-US" sz="3600" u="none" strike="noStrike" cap="none" dirty="0">
                <a:solidFill>
                  <a:srgbClr val="FFFF00"/>
                </a:solidFill>
                <a:latin typeface="Arial" charset="0"/>
                <a:ea typeface="Arial" charset="0"/>
                <a:cs typeface="Arial" charset="0"/>
                <a:sym typeface="Cabin"/>
              </a:rPr>
              <a:t>x = x + 1</a:t>
            </a:r>
          </a:p>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&gt;&gt;&gt;</a:t>
            </a:r>
            <a:r>
              <a:rPr lang="en-US" sz="3600" u="none" strike="noStrike" cap="none" dirty="0">
                <a:solidFill>
                  <a:srgbClr val="FF7F00"/>
                </a:solidFill>
                <a:latin typeface="Arial" charset="0"/>
                <a:ea typeface="Arial" charset="0"/>
                <a:cs typeface="Arial" charset="0"/>
                <a:sym typeface="Cabin"/>
              </a:rPr>
              <a:t> </a:t>
            </a:r>
            <a:r>
              <a:rPr lang="en-US" sz="3600" u="none" strike="noStrike" cap="none" dirty="0">
                <a:solidFill>
                  <a:srgbClr val="FFFF00"/>
                </a:solidFill>
                <a:latin typeface="Arial" charset="0"/>
                <a:ea typeface="Arial" charset="0"/>
                <a:cs typeface="Arial" charset="0"/>
                <a:sym typeface="Cabin"/>
              </a:rPr>
              <a:t>print </a:t>
            </a:r>
            <a:r>
              <a:rPr lang="en-US" sz="3600" u="none" strike="noStrike" cap="none" dirty="0" smtClean="0">
                <a:solidFill>
                  <a:srgbClr val="FFFF00"/>
                </a:solidFill>
                <a:latin typeface="Arial" charset="0"/>
                <a:ea typeface="Arial" charset="0"/>
                <a:cs typeface="Arial" charset="0"/>
                <a:sym typeface="Cabin"/>
              </a:rPr>
              <a:t>(x)</a:t>
            </a:r>
            <a:endParaRPr lang="en-US" sz="3600" u="none" strike="noStrike" cap="none" dirty="0">
              <a:solidFill>
                <a:srgbClr val="FFFF00"/>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2</a:t>
            </a:r>
          </a:p>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&gt;&gt;&gt; </a:t>
            </a:r>
            <a:r>
              <a:rPr lang="en-US" sz="3600" u="none" strike="noStrike" cap="none" dirty="0">
                <a:solidFill>
                  <a:srgbClr val="FFFF00"/>
                </a:solidFill>
                <a:latin typeface="Arial" charset="0"/>
                <a:ea typeface="Arial" charset="0"/>
                <a:cs typeface="Arial" charset="0"/>
                <a:sym typeface="Cabin"/>
              </a:rPr>
              <a:t>exit()</a:t>
            </a:r>
          </a:p>
        </p:txBody>
      </p:sp>
      <p:sp>
        <p:nvSpPr>
          <p:cNvPr id="471" name="Shape 471"/>
          <p:cNvSpPr txBox="1"/>
          <p:nvPr/>
        </p:nvSpPr>
        <p:spPr>
          <a:xfrm>
            <a:off x="5253591" y="5538512"/>
            <a:ext cx="9536024" cy="1663800"/>
          </a:xfrm>
          <a:prstGeom prst="rect">
            <a:avLst/>
          </a:prstGeom>
          <a:noFill/>
          <a:ln>
            <a:noFill/>
          </a:ln>
        </p:spPr>
        <p:txBody>
          <a:bodyPr lIns="0" tIns="0" rIns="0" bIns="0" anchor="ctr" anchorCtr="0">
            <a:noAutofit/>
          </a:bodyPr>
          <a:lstStyle/>
          <a:p>
            <a:pPr lvl="0" algn="ctr">
              <a:buClr>
                <a:srgbClr val="FFFF00"/>
              </a:buClr>
              <a:buSzPct val="25000"/>
            </a:pPr>
            <a:r>
              <a:rPr lang="es-AR" sz="3600" u="none" strike="noStrike" cap="none" dirty="0" smtClean="0">
                <a:solidFill>
                  <a:srgbClr val="FFFF00"/>
                </a:solidFill>
                <a:latin typeface="Arial" charset="0"/>
                <a:ea typeface="Arial" charset="0"/>
                <a:cs typeface="Arial" charset="0"/>
                <a:sym typeface="Cabin"/>
              </a:rPr>
              <a:t>Es</a:t>
            </a:r>
            <a:r>
              <a:rPr lang="es-AR" sz="3600" dirty="0" smtClean="0">
                <a:solidFill>
                  <a:srgbClr val="FFFF00"/>
                </a:solidFill>
                <a:latin typeface="Arial" charset="0"/>
                <a:ea typeface="Arial" charset="0"/>
                <a:cs typeface="Arial" charset="0"/>
                <a:sym typeface="Cabin"/>
              </a:rPr>
              <a:t>ta es una buena prueba para asegurarse de que ha instalado </a:t>
            </a:r>
            <a:r>
              <a:rPr lang="es-AR" sz="3600" u="none" strike="noStrike" cap="none" dirty="0" smtClean="0">
                <a:solidFill>
                  <a:srgbClr val="FFFF00"/>
                </a:solidFill>
                <a:latin typeface="Arial" charset="0"/>
                <a:ea typeface="Arial" charset="0"/>
                <a:cs typeface="Arial" charset="0"/>
                <a:sym typeface="Cabin"/>
              </a:rPr>
              <a:t>Python correctamente. Observe que </a:t>
            </a:r>
            <a:r>
              <a:rPr lang="en-US" sz="3600" dirty="0">
                <a:solidFill>
                  <a:srgbClr val="FFFF00"/>
                </a:solidFill>
                <a:latin typeface="Arial" charset="0"/>
                <a:ea typeface="Arial" charset="0"/>
                <a:cs typeface="Arial" charset="0"/>
                <a:sym typeface="Cabin"/>
              </a:rPr>
              <a:t>quit</a:t>
            </a:r>
            <a:r>
              <a:rPr lang="es-AR" sz="3600" u="none" strike="noStrike" cap="none" dirty="0" smtClean="0">
                <a:solidFill>
                  <a:srgbClr val="FFFF00"/>
                </a:solidFill>
                <a:latin typeface="Arial" charset="0"/>
                <a:ea typeface="Arial" charset="0"/>
                <a:cs typeface="Arial" charset="0"/>
                <a:sym typeface="Cabin"/>
              </a:rPr>
              <a:t>() también sirve para terminar una sesión </a:t>
            </a:r>
            <a:r>
              <a:rPr lang="es-AR" sz="3600" dirty="0" smtClean="0">
                <a:solidFill>
                  <a:srgbClr val="FFFF00"/>
                </a:solidFill>
                <a:latin typeface="Arial" charset="0"/>
                <a:ea typeface="Arial" charset="0"/>
                <a:cs typeface="Arial" charset="0"/>
                <a:sym typeface="Cabin"/>
              </a:rPr>
              <a:t>interactiva</a:t>
            </a:r>
            <a:r>
              <a:rPr lang="es-AR" sz="3600" u="none" strike="noStrike" cap="none" dirty="0" smtClean="0">
                <a:solidFill>
                  <a:srgbClr val="FFFF00"/>
                </a:solidFill>
                <a:latin typeface="Arial" charset="0"/>
                <a:ea typeface="Arial" charset="0"/>
                <a:cs typeface="Arial" charset="0"/>
                <a:sym typeface="Cabin"/>
              </a:rPr>
              <a:t>.</a:t>
            </a:r>
            <a:endParaRPr lang="es-AR" sz="3600" u="none" strike="noStrike" cap="none" dirty="0">
              <a:solidFill>
                <a:srgbClr val="FFFF00"/>
              </a:solidFill>
              <a:latin typeface="Arial" charset="0"/>
              <a:ea typeface="Arial" charset="0"/>
              <a:cs typeface="Arial" charset="0"/>
              <a:sym typeface="Cabin"/>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483" name="Shape 483"/>
          <p:cNvSpPr txBox="1">
            <a:spLocks noGrp="1"/>
          </p:cNvSpPr>
          <p:nvPr>
            <p:ph type="title"/>
          </p:nvPr>
        </p:nvSpPr>
        <p:spPr>
          <a:prstGeom prst="rect">
            <a:avLst/>
          </a:prstGeom>
          <a:noFill/>
          <a:ln>
            <a:noFill/>
          </a:ln>
        </p:spPr>
        <p:txBody>
          <a:bodyPr lIns="38100" tIns="38100" rIns="38100" bIns="38100" anchor="b" anchorCtr="0">
            <a:noAutofit/>
          </a:bodyPr>
          <a:lstStyle/>
          <a:p>
            <a:pPr marL="0" marR="0" lvl="0" indent="0" algn="ctr" rtl="0">
              <a:lnSpc>
                <a:spcPct val="100000"/>
              </a:lnSpc>
              <a:spcBef>
                <a:spcPts val="0"/>
              </a:spcBef>
              <a:spcAft>
                <a:spcPts val="0"/>
              </a:spcAft>
              <a:buClr>
                <a:srgbClr val="00F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¿Qué decimos?</a:t>
            </a:r>
            <a:endParaRPr lang="es-AR" sz="7600" u="none" strike="noStrike" cap="none" dirty="0">
              <a:solidFill>
                <a:srgbClr val="FFFF00"/>
              </a:solidFill>
              <a:latin typeface="Arial" charset="0"/>
              <a:ea typeface="Arial" charset="0"/>
              <a:cs typeface="Arial" charset="0"/>
              <a:sym typeface="Cabin"/>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Shape 48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Elementos de Python</a:t>
            </a:r>
            <a:endParaRPr lang="es-AR" sz="7600" u="none" strike="noStrike" cap="none" dirty="0">
              <a:solidFill>
                <a:srgbClr val="FFFF00"/>
              </a:solidFill>
              <a:latin typeface="Arial" charset="0"/>
              <a:ea typeface="Arial" charset="0"/>
              <a:cs typeface="Arial" charset="0"/>
              <a:sym typeface="Cabin"/>
            </a:endParaRPr>
          </a:p>
        </p:txBody>
      </p:sp>
      <p:sp>
        <p:nvSpPr>
          <p:cNvPr id="489" name="Shape 489"/>
          <p:cNvSpPr txBox="1">
            <a:spLocks noGrp="1"/>
          </p:cNvSpPr>
          <p:nvPr>
            <p:ph idx="1"/>
          </p:nvPr>
        </p:nvSpPr>
        <p:spPr>
          <a:xfrm>
            <a:off x="671683" y="1209010"/>
            <a:ext cx="14630400" cy="5902068"/>
          </a:xfrm>
          <a:prstGeom prst="rect">
            <a:avLst/>
          </a:prstGeom>
          <a:noFill/>
          <a:ln>
            <a:noFill/>
          </a:ln>
        </p:spPr>
        <p:txBody>
          <a:bodyPr lIns="38100" tIns="38100" rIns="38100" bIns="38100" anchor="ctr" anchorCtr="0">
            <a:noAutofit/>
          </a:bodyPr>
          <a:lstStyle/>
          <a:p>
            <a:pPr marL="749300" lvl="0" indent="-533400">
              <a:spcBef>
                <a:spcPts val="0"/>
              </a:spcBef>
              <a:buClr>
                <a:schemeClr val="lt1"/>
              </a:buClr>
              <a:buSzPct val="171000"/>
              <a:buFont typeface="Cabin"/>
              <a:buChar char="•"/>
            </a:pPr>
            <a:r>
              <a:rPr lang="es-AR" sz="3600" b="0" u="none" strike="noStrike" cap="none" dirty="0" smtClean="0">
                <a:solidFill>
                  <a:srgbClr val="FFFF00"/>
                </a:solidFill>
                <a:latin typeface="Arial" charset="0"/>
                <a:ea typeface="Arial" charset="0"/>
                <a:cs typeface="Arial" charset="0"/>
                <a:sym typeface="Cabin"/>
              </a:rPr>
              <a:t>Vocabulario / Palabras</a:t>
            </a:r>
            <a:r>
              <a:rPr lang="es-AR" sz="3600" b="0" dirty="0">
                <a:solidFill>
                  <a:schemeClr val="lt1"/>
                </a:solidFill>
                <a:latin typeface="Arial" charset="0"/>
                <a:ea typeface="Arial" charset="0"/>
                <a:cs typeface="Arial" charset="0"/>
                <a:sym typeface="Cabin"/>
              </a:rPr>
              <a:t> – </a:t>
            </a:r>
            <a:r>
              <a:rPr lang="es-AR" sz="3600" b="0" dirty="0" smtClean="0">
                <a:solidFill>
                  <a:schemeClr val="lt1"/>
                </a:solidFill>
                <a:latin typeface="Arial" charset="0"/>
                <a:ea typeface="Arial" charset="0"/>
                <a:cs typeface="Arial" charset="0"/>
                <a:sym typeface="Cabin"/>
              </a:rPr>
              <a:t>v</a:t>
            </a:r>
            <a:r>
              <a:rPr lang="es-AR" sz="3600" b="0" u="none" strike="noStrike" cap="none" dirty="0" smtClean="0">
                <a:solidFill>
                  <a:schemeClr val="lt1"/>
                </a:solidFill>
                <a:latin typeface="Arial" charset="0"/>
                <a:ea typeface="Arial" charset="0"/>
                <a:cs typeface="Arial" charset="0"/>
                <a:sym typeface="Cabin"/>
              </a:rPr>
              <a:t>ariables y palabras reservadas (capítulo 2)</a:t>
            </a:r>
          </a:p>
          <a:p>
            <a:pPr marL="749300" marR="0" lvl="0" indent="-533400" algn="l" rtl="0">
              <a:lnSpc>
                <a:spcPct val="100000"/>
              </a:lnSpc>
              <a:spcBef>
                <a:spcPts val="3500"/>
              </a:spcBef>
              <a:spcAft>
                <a:spcPts val="0"/>
              </a:spcAft>
              <a:buClr>
                <a:schemeClr val="lt1"/>
              </a:buClr>
              <a:buSzPct val="171000"/>
              <a:buFont typeface="Cabin"/>
              <a:buChar char="•"/>
            </a:pPr>
            <a:r>
              <a:rPr lang="es-AR" sz="3600" b="0" u="none" strike="noStrike" cap="none" dirty="0" smtClean="0">
                <a:solidFill>
                  <a:srgbClr val="FFFF00"/>
                </a:solidFill>
                <a:latin typeface="Arial" charset="0"/>
                <a:ea typeface="Arial" charset="0"/>
                <a:cs typeface="Arial" charset="0"/>
                <a:sym typeface="Cabin"/>
              </a:rPr>
              <a:t>Estructura de la sentencia </a:t>
            </a:r>
            <a:r>
              <a:rPr lang="es-AR" sz="3600" b="0" u="none" strike="noStrike" cap="none" dirty="0" smtClean="0">
                <a:solidFill>
                  <a:schemeClr val="lt1"/>
                </a:solidFill>
                <a:latin typeface="Arial" charset="0"/>
                <a:ea typeface="Arial" charset="0"/>
                <a:cs typeface="Arial" charset="0"/>
                <a:sym typeface="Cabin"/>
              </a:rPr>
              <a:t>– patrones de sintaxis válidos (capítulos 3-5)</a:t>
            </a:r>
          </a:p>
          <a:p>
            <a:pPr marL="749300" marR="0" lvl="0" indent="-533400" algn="l" rtl="0">
              <a:lnSpc>
                <a:spcPct val="100000"/>
              </a:lnSpc>
              <a:spcBef>
                <a:spcPts val="3500"/>
              </a:spcBef>
              <a:spcAft>
                <a:spcPts val="0"/>
              </a:spcAft>
              <a:buClr>
                <a:schemeClr val="lt1"/>
              </a:buClr>
              <a:buSzPct val="171000"/>
              <a:buFont typeface="Cabin"/>
              <a:buChar char="•"/>
            </a:pPr>
            <a:r>
              <a:rPr lang="es-AR" sz="3600" b="0" u="none" strike="noStrike" cap="none" dirty="0" smtClean="0">
                <a:solidFill>
                  <a:srgbClr val="FFFF00"/>
                </a:solidFill>
                <a:latin typeface="Arial" charset="0"/>
                <a:ea typeface="Arial" charset="0"/>
                <a:cs typeface="Arial" charset="0"/>
                <a:sym typeface="Cabin"/>
              </a:rPr>
              <a:t>Estructura de la historia</a:t>
            </a:r>
            <a:r>
              <a:rPr lang="es-AR" sz="3600" b="0" u="none" strike="noStrike" cap="none" dirty="0" smtClean="0">
                <a:solidFill>
                  <a:schemeClr val="lt1"/>
                </a:solidFill>
                <a:latin typeface="Arial" charset="0"/>
                <a:ea typeface="Arial" charset="0"/>
                <a:cs typeface="Arial" charset="0"/>
                <a:sym typeface="Cabin"/>
              </a:rPr>
              <a:t> – construir un programa para un determinado propósito</a:t>
            </a:r>
            <a:endParaRPr lang="es-AR" sz="3600" b="0" u="none" strike="noStrike" cap="none" dirty="0">
              <a:solidFill>
                <a:schemeClr val="lt1"/>
              </a:solidFill>
              <a:latin typeface="Arial" charset="0"/>
              <a:ea typeface="Arial" charset="0"/>
              <a:cs typeface="Arial" charset="0"/>
              <a:sym typeface="Cabin"/>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Shape 494"/>
          <p:cNvSpPr txBox="1"/>
          <p:nvPr/>
        </p:nvSpPr>
        <p:spPr>
          <a:xfrm>
            <a:off x="419418" y="736781"/>
            <a:ext cx="9839008" cy="7568120"/>
          </a:xfrm>
          <a:prstGeom prst="rect">
            <a:avLst/>
          </a:prstGeom>
          <a:noFill/>
          <a:ln>
            <a:noFill/>
          </a:ln>
        </p:spPr>
        <p:txBody>
          <a:bodyPr lIns="0" tIns="0" rIns="0" bIns="0" anchor="ctr" anchorCtr="0">
            <a:noAutofit/>
          </a:bodyPr>
          <a:lstStyle/>
          <a:p>
            <a:pPr lvl="0">
              <a:buClr>
                <a:srgbClr val="00FF00"/>
              </a:buClr>
              <a:buSzPct val="25000"/>
            </a:pPr>
            <a:r>
              <a:rPr lang="es-ES" sz="2800" b="1" dirty="0" err="1" smtClean="0">
                <a:solidFill>
                  <a:srgbClr val="00FF00"/>
                </a:solidFill>
                <a:latin typeface="Courier New"/>
                <a:ea typeface="Courier New"/>
                <a:cs typeface="Courier New"/>
                <a:sym typeface="Courier New"/>
              </a:rPr>
              <a:t>name</a:t>
            </a:r>
            <a:r>
              <a:rPr lang="es-ES" sz="2800" b="1" dirty="0" smtClean="0">
                <a:solidFill>
                  <a:srgbClr val="00FF00"/>
                </a:solidFill>
                <a:latin typeface="Courier New"/>
                <a:ea typeface="Courier New"/>
                <a:cs typeface="Courier New"/>
                <a:sym typeface="Courier New"/>
              </a:rPr>
              <a:t> = input('Ingresar archivo:')</a:t>
            </a:r>
          </a:p>
          <a:p>
            <a:pPr lvl="0">
              <a:buClr>
                <a:srgbClr val="00FF00"/>
              </a:buClr>
              <a:buSzPct val="25000"/>
            </a:pPr>
            <a:r>
              <a:rPr lang="es-ES" sz="2800" b="1" dirty="0" err="1" smtClean="0">
                <a:solidFill>
                  <a:srgbClr val="00FF00"/>
                </a:solidFill>
                <a:latin typeface="Courier New"/>
                <a:ea typeface="Courier New"/>
                <a:cs typeface="Courier New"/>
                <a:sym typeface="Courier New"/>
              </a:rPr>
              <a:t>handle</a:t>
            </a:r>
            <a:r>
              <a:rPr lang="es-ES" sz="2800" b="1" dirty="0" smtClean="0">
                <a:solidFill>
                  <a:srgbClr val="00FF00"/>
                </a:solidFill>
                <a:latin typeface="Courier New"/>
                <a:ea typeface="Courier New"/>
                <a:cs typeface="Courier New"/>
                <a:sym typeface="Courier New"/>
              </a:rPr>
              <a:t> = open(nombre)</a:t>
            </a:r>
          </a:p>
          <a:p>
            <a:pPr lvl="0" algn="ctr"/>
            <a:endParaRPr lang="es-ES" sz="2800" b="1" dirty="0" smtClean="0">
              <a:solidFill>
                <a:srgbClr val="00FF00"/>
              </a:solidFill>
              <a:latin typeface="Courier New"/>
              <a:ea typeface="Courier New"/>
              <a:cs typeface="Courier New"/>
              <a:sym typeface="Courier New"/>
            </a:endParaRPr>
          </a:p>
          <a:p>
            <a:pPr lvl="0">
              <a:buClr>
                <a:srgbClr val="00FF00"/>
              </a:buClr>
              <a:buSzPct val="25000"/>
            </a:pPr>
            <a:r>
              <a:rPr lang="es-ES" sz="2800" b="1" dirty="0" smtClean="0">
                <a:solidFill>
                  <a:srgbClr val="FF00FF"/>
                </a:solidFill>
                <a:latin typeface="Courier New"/>
                <a:ea typeface="Courier New"/>
                <a:cs typeface="Courier New"/>
                <a:sym typeface="Courier New"/>
              </a:rPr>
              <a:t>conteos = </a:t>
            </a:r>
            <a:r>
              <a:rPr lang="es-ES" sz="2800" b="1" dirty="0" err="1" smtClean="0">
                <a:solidFill>
                  <a:srgbClr val="FF00FF"/>
                </a:solidFill>
                <a:latin typeface="Courier New"/>
                <a:ea typeface="Courier New"/>
                <a:cs typeface="Courier New"/>
                <a:sym typeface="Courier New"/>
              </a:rPr>
              <a:t>dict</a:t>
            </a:r>
            <a:r>
              <a:rPr lang="es-ES" sz="2800" b="1" dirty="0" smtClean="0">
                <a:solidFill>
                  <a:srgbClr val="FF00FF"/>
                </a:solidFill>
                <a:latin typeface="Courier New"/>
                <a:ea typeface="Courier New"/>
                <a:cs typeface="Courier New"/>
                <a:sym typeface="Courier New"/>
              </a:rPr>
              <a:t>()</a:t>
            </a:r>
          </a:p>
          <a:p>
            <a:pPr lvl="0">
              <a:buClr>
                <a:srgbClr val="00FF00"/>
              </a:buClr>
              <a:buSzPct val="25000"/>
            </a:pPr>
            <a:r>
              <a:rPr lang="es-ES" sz="2800" b="1" dirty="0" err="1" smtClean="0">
                <a:solidFill>
                  <a:srgbClr val="FF00FF"/>
                </a:solidFill>
                <a:latin typeface="Courier New"/>
                <a:ea typeface="Courier New"/>
                <a:cs typeface="Courier New"/>
                <a:sym typeface="Courier New"/>
              </a:rPr>
              <a:t>for</a:t>
            </a:r>
            <a:r>
              <a:rPr lang="es-ES" sz="2800" b="1" dirty="0" smtClean="0">
                <a:solidFill>
                  <a:srgbClr val="FF00FF"/>
                </a:solidFill>
                <a:latin typeface="Courier New"/>
                <a:ea typeface="Courier New"/>
                <a:cs typeface="Courier New"/>
                <a:sym typeface="Courier New"/>
              </a:rPr>
              <a:t> línea in </a:t>
            </a:r>
            <a:r>
              <a:rPr lang="es-ES" sz="2800" b="1" dirty="0" err="1" smtClean="0">
                <a:solidFill>
                  <a:srgbClr val="FF00FF"/>
                </a:solidFill>
                <a:latin typeface="Courier New"/>
                <a:ea typeface="Courier New"/>
                <a:cs typeface="Courier New"/>
                <a:sym typeface="Courier New"/>
              </a:rPr>
              <a:t>handle</a:t>
            </a:r>
            <a:r>
              <a:rPr lang="es-ES" sz="2800" b="1" dirty="0" smtClean="0">
                <a:solidFill>
                  <a:srgbClr val="FF00FF"/>
                </a:solidFill>
                <a:latin typeface="Courier New"/>
                <a:ea typeface="Courier New"/>
                <a:cs typeface="Courier New"/>
                <a:sym typeface="Courier New"/>
              </a:rPr>
              <a:t>:</a:t>
            </a:r>
          </a:p>
          <a:p>
            <a:pPr lvl="0">
              <a:buClr>
                <a:srgbClr val="00FF00"/>
              </a:buClr>
              <a:buSzPct val="25000"/>
            </a:pPr>
            <a:r>
              <a:rPr lang="es-ES" sz="2800" b="1" dirty="0" smtClean="0">
                <a:solidFill>
                  <a:srgbClr val="FF00FF"/>
                </a:solidFill>
                <a:latin typeface="Courier New"/>
                <a:ea typeface="Courier New"/>
                <a:cs typeface="Courier New"/>
                <a:sym typeface="Courier New"/>
              </a:rPr>
              <a:t>    palabras = </a:t>
            </a:r>
            <a:r>
              <a:rPr lang="es-ES" sz="2800" b="1" dirty="0" err="1" smtClean="0">
                <a:solidFill>
                  <a:srgbClr val="FF00FF"/>
                </a:solidFill>
                <a:latin typeface="Courier New"/>
                <a:ea typeface="Courier New"/>
                <a:cs typeface="Courier New"/>
                <a:sym typeface="Courier New"/>
              </a:rPr>
              <a:t>line.split</a:t>
            </a:r>
            <a:r>
              <a:rPr lang="es-ES" sz="2800" b="1" dirty="0" smtClean="0">
                <a:solidFill>
                  <a:srgbClr val="FF00FF"/>
                </a:solidFill>
                <a:latin typeface="Courier New"/>
                <a:ea typeface="Courier New"/>
                <a:cs typeface="Courier New"/>
                <a:sym typeface="Courier New"/>
              </a:rPr>
              <a:t>()</a:t>
            </a:r>
          </a:p>
          <a:p>
            <a:pPr lvl="0">
              <a:buClr>
                <a:srgbClr val="00FF00"/>
              </a:buClr>
              <a:buSzPct val="25000"/>
            </a:pPr>
            <a:r>
              <a:rPr lang="es-ES" sz="2800" b="1" dirty="0" smtClean="0">
                <a:solidFill>
                  <a:srgbClr val="FF00FF"/>
                </a:solidFill>
                <a:latin typeface="Courier New"/>
                <a:ea typeface="Courier New"/>
                <a:cs typeface="Courier New"/>
                <a:sym typeface="Courier New"/>
              </a:rPr>
              <a:t>	</a:t>
            </a:r>
            <a:r>
              <a:rPr lang="es-ES" sz="2800" b="1" dirty="0" err="1" smtClean="0">
                <a:solidFill>
                  <a:srgbClr val="FF00FF"/>
                </a:solidFill>
                <a:latin typeface="Courier New"/>
                <a:ea typeface="Courier New"/>
                <a:cs typeface="Courier New"/>
                <a:sym typeface="Courier New"/>
              </a:rPr>
              <a:t>for</a:t>
            </a:r>
            <a:r>
              <a:rPr lang="es-ES" sz="2800" b="1" dirty="0" smtClean="0">
                <a:solidFill>
                  <a:srgbClr val="FF00FF"/>
                </a:solidFill>
                <a:latin typeface="Courier New"/>
                <a:ea typeface="Courier New"/>
                <a:cs typeface="Courier New"/>
                <a:sym typeface="Courier New"/>
              </a:rPr>
              <a:t> palabra in palabras:</a:t>
            </a:r>
          </a:p>
          <a:p>
            <a:pPr lvl="0">
              <a:buClr>
                <a:srgbClr val="00FF00"/>
              </a:buClr>
              <a:buSzPct val="25000"/>
            </a:pPr>
            <a:r>
              <a:rPr lang="es-ES" sz="2800" b="1" dirty="0" smtClean="0">
                <a:solidFill>
                  <a:srgbClr val="FF00FF"/>
                </a:solidFill>
                <a:latin typeface="Courier New"/>
                <a:ea typeface="Courier New"/>
                <a:cs typeface="Courier New"/>
                <a:sym typeface="Courier New"/>
              </a:rPr>
              <a:t>        conteos [palabra] = </a:t>
            </a:r>
            <a:r>
              <a:rPr lang="es-ES" sz="2800" b="1" dirty="0" err="1" smtClean="0">
                <a:solidFill>
                  <a:srgbClr val="FF00FF"/>
                </a:solidFill>
                <a:latin typeface="Courier New"/>
                <a:ea typeface="Courier New"/>
                <a:cs typeface="Courier New"/>
                <a:sym typeface="Courier New"/>
              </a:rPr>
              <a:t>counts.get</a:t>
            </a:r>
            <a:r>
              <a:rPr lang="es-ES" sz="2800" b="1" dirty="0" smtClean="0">
                <a:solidFill>
                  <a:srgbClr val="FF00FF"/>
                </a:solidFill>
                <a:latin typeface="Courier New"/>
                <a:ea typeface="Courier New"/>
                <a:cs typeface="Courier New"/>
                <a:sym typeface="Courier New"/>
              </a:rPr>
              <a:t>(palabra,0) + 1</a:t>
            </a:r>
          </a:p>
          <a:p>
            <a:pPr lvl="0">
              <a:buClr>
                <a:srgbClr val="00FF00"/>
              </a:buClr>
            </a:pPr>
            <a:endParaRPr lang="es-ES" sz="2800" b="1" dirty="0" smtClean="0">
              <a:solidFill>
                <a:srgbClr val="00FF00"/>
              </a:solidFill>
              <a:latin typeface="Courier New"/>
              <a:ea typeface="Courier New"/>
              <a:cs typeface="Courier New"/>
              <a:sym typeface="Courier New"/>
            </a:endParaRPr>
          </a:p>
          <a:p>
            <a:pPr lvl="0">
              <a:buClr>
                <a:srgbClr val="00FF00"/>
              </a:buClr>
              <a:buSzPct val="25000"/>
            </a:pPr>
            <a:r>
              <a:rPr lang="es-ES" sz="2800" b="1" dirty="0" err="1" smtClean="0">
                <a:solidFill>
                  <a:srgbClr val="00FFFF"/>
                </a:solidFill>
                <a:latin typeface="Courier New"/>
                <a:ea typeface="Courier New"/>
                <a:cs typeface="Courier New"/>
                <a:sym typeface="Courier New"/>
              </a:rPr>
              <a:t>bigcount</a:t>
            </a:r>
            <a:r>
              <a:rPr lang="es-ES" sz="2800" b="1" dirty="0" smtClean="0">
                <a:solidFill>
                  <a:srgbClr val="00FFFF"/>
                </a:solidFill>
                <a:latin typeface="Courier New"/>
                <a:ea typeface="Courier New"/>
                <a:cs typeface="Courier New"/>
                <a:sym typeface="Courier New"/>
              </a:rPr>
              <a:t> = Ninguno</a:t>
            </a:r>
          </a:p>
          <a:p>
            <a:pPr lvl="0">
              <a:buClr>
                <a:srgbClr val="00FF00"/>
              </a:buClr>
              <a:buSzPct val="25000"/>
            </a:pPr>
            <a:r>
              <a:rPr lang="es-ES" sz="2800" b="1" dirty="0" err="1" smtClean="0">
                <a:solidFill>
                  <a:srgbClr val="00FFFF"/>
                </a:solidFill>
                <a:latin typeface="Courier New"/>
                <a:ea typeface="Courier New"/>
                <a:cs typeface="Courier New"/>
                <a:sym typeface="Courier New"/>
              </a:rPr>
              <a:t>bigword</a:t>
            </a:r>
            <a:r>
              <a:rPr lang="es-ES" sz="2800" b="1" dirty="0" smtClean="0">
                <a:solidFill>
                  <a:srgbClr val="00FFFF"/>
                </a:solidFill>
                <a:latin typeface="Courier New"/>
                <a:ea typeface="Courier New"/>
                <a:cs typeface="Courier New"/>
                <a:sym typeface="Courier New"/>
              </a:rPr>
              <a:t> = Ninguna</a:t>
            </a:r>
          </a:p>
          <a:p>
            <a:pPr lvl="0">
              <a:buClr>
                <a:srgbClr val="00FF00"/>
              </a:buClr>
              <a:buSzPct val="25000"/>
            </a:pPr>
            <a:r>
              <a:rPr lang="es-ES" sz="2800" b="1" dirty="0" err="1" smtClean="0">
                <a:solidFill>
                  <a:srgbClr val="00FFFF"/>
                </a:solidFill>
                <a:latin typeface="Courier New"/>
                <a:ea typeface="Courier New"/>
                <a:cs typeface="Courier New"/>
                <a:sym typeface="Courier New"/>
              </a:rPr>
              <a:t>for</a:t>
            </a:r>
            <a:r>
              <a:rPr lang="es-ES" sz="2800" b="1" dirty="0" smtClean="0">
                <a:solidFill>
                  <a:srgbClr val="00FFFF"/>
                </a:solidFill>
                <a:latin typeface="Courier New"/>
                <a:ea typeface="Courier New"/>
                <a:cs typeface="Courier New"/>
                <a:sym typeface="Courier New"/>
              </a:rPr>
              <a:t> palabra, conteo en </a:t>
            </a:r>
            <a:r>
              <a:rPr lang="es-ES" sz="2800" b="1" dirty="0" err="1" smtClean="0">
                <a:solidFill>
                  <a:srgbClr val="00FFFF"/>
                </a:solidFill>
                <a:latin typeface="Courier New"/>
                <a:ea typeface="Courier New"/>
                <a:cs typeface="Courier New"/>
                <a:sym typeface="Courier New"/>
              </a:rPr>
              <a:t>counts.items</a:t>
            </a:r>
            <a:r>
              <a:rPr lang="es-ES" sz="2800" b="1" dirty="0" smtClean="0">
                <a:solidFill>
                  <a:srgbClr val="00FFFF"/>
                </a:solidFill>
                <a:latin typeface="Courier New"/>
                <a:ea typeface="Courier New"/>
                <a:cs typeface="Courier New"/>
                <a:sym typeface="Courier New"/>
              </a:rPr>
              <a:t>():</a:t>
            </a:r>
          </a:p>
          <a:p>
            <a:pPr lvl="0">
              <a:buClr>
                <a:srgbClr val="00FF00"/>
              </a:buClr>
              <a:buSzPct val="25000"/>
            </a:pPr>
            <a:r>
              <a:rPr lang="es-ES" sz="2800" b="1" dirty="0" smtClean="0">
                <a:solidFill>
                  <a:srgbClr val="00FFFF"/>
                </a:solidFill>
                <a:latin typeface="Courier New"/>
                <a:ea typeface="Courier New"/>
                <a:cs typeface="Courier New"/>
                <a:sym typeface="Courier New"/>
              </a:rPr>
              <a:t>	</a:t>
            </a:r>
            <a:r>
              <a:rPr lang="es-ES" sz="2800" b="1" dirty="0" err="1" smtClean="0">
                <a:solidFill>
                  <a:srgbClr val="00FFFF"/>
                </a:solidFill>
                <a:latin typeface="Courier New"/>
                <a:ea typeface="Courier New"/>
                <a:cs typeface="Courier New"/>
                <a:sym typeface="Courier New"/>
              </a:rPr>
              <a:t>if</a:t>
            </a:r>
            <a:r>
              <a:rPr lang="es-ES" sz="2800" b="1" dirty="0" smtClean="0">
                <a:solidFill>
                  <a:srgbClr val="00FFFF"/>
                </a:solidFill>
                <a:latin typeface="Courier New"/>
                <a:ea typeface="Courier New"/>
                <a:cs typeface="Courier New"/>
                <a:sym typeface="Courier New"/>
              </a:rPr>
              <a:t> </a:t>
            </a:r>
            <a:r>
              <a:rPr lang="es-ES" sz="2800" b="1" dirty="0" err="1" smtClean="0">
                <a:solidFill>
                  <a:srgbClr val="00FFFF"/>
                </a:solidFill>
                <a:latin typeface="Courier New"/>
                <a:ea typeface="Courier New"/>
                <a:cs typeface="Courier New"/>
                <a:sym typeface="Courier New"/>
              </a:rPr>
              <a:t>bigcount</a:t>
            </a:r>
            <a:r>
              <a:rPr lang="es-ES" sz="2800" b="1" dirty="0" smtClean="0">
                <a:solidFill>
                  <a:srgbClr val="00FFFF"/>
                </a:solidFill>
                <a:latin typeface="Courier New"/>
                <a:ea typeface="Courier New"/>
                <a:cs typeface="Courier New"/>
                <a:sym typeface="Courier New"/>
              </a:rPr>
              <a:t> </a:t>
            </a:r>
            <a:r>
              <a:rPr lang="es-ES" sz="2800" b="1" dirty="0" err="1" smtClean="0">
                <a:solidFill>
                  <a:srgbClr val="00FFFF"/>
                </a:solidFill>
                <a:latin typeface="Courier New"/>
                <a:ea typeface="Courier New"/>
                <a:cs typeface="Courier New"/>
                <a:sym typeface="Courier New"/>
              </a:rPr>
              <a:t>is</a:t>
            </a:r>
            <a:r>
              <a:rPr lang="es-ES" sz="2800" b="1" dirty="0" smtClean="0">
                <a:solidFill>
                  <a:srgbClr val="00FFFF"/>
                </a:solidFill>
                <a:latin typeface="Courier New"/>
                <a:ea typeface="Courier New"/>
                <a:cs typeface="Courier New"/>
                <a:sym typeface="Courier New"/>
              </a:rPr>
              <a:t> Ninguno </a:t>
            </a:r>
            <a:r>
              <a:rPr lang="es-ES" sz="2800" b="1" dirty="0" err="1" smtClean="0">
                <a:solidFill>
                  <a:srgbClr val="00FFFF"/>
                </a:solidFill>
                <a:latin typeface="Courier New"/>
                <a:ea typeface="Courier New"/>
                <a:cs typeface="Courier New"/>
                <a:sym typeface="Courier New"/>
              </a:rPr>
              <a:t>or</a:t>
            </a:r>
            <a:r>
              <a:rPr lang="es-ES" sz="2800" b="1" dirty="0" smtClean="0">
                <a:solidFill>
                  <a:srgbClr val="00FFFF"/>
                </a:solidFill>
                <a:latin typeface="Courier New"/>
                <a:ea typeface="Courier New"/>
                <a:cs typeface="Courier New"/>
                <a:sym typeface="Courier New"/>
              </a:rPr>
              <a:t> conteo &gt; </a:t>
            </a:r>
            <a:r>
              <a:rPr lang="es-ES" sz="2800" b="1" dirty="0" err="1" smtClean="0">
                <a:solidFill>
                  <a:srgbClr val="00FFFF"/>
                </a:solidFill>
                <a:latin typeface="Courier New"/>
                <a:ea typeface="Courier New"/>
                <a:cs typeface="Courier New"/>
                <a:sym typeface="Courier New"/>
              </a:rPr>
              <a:t>bigcount</a:t>
            </a:r>
            <a:r>
              <a:rPr lang="es-ES" sz="2800" b="1" dirty="0" smtClean="0">
                <a:solidFill>
                  <a:srgbClr val="00FFFF"/>
                </a:solidFill>
                <a:latin typeface="Courier New"/>
                <a:ea typeface="Courier New"/>
                <a:cs typeface="Courier New"/>
                <a:sym typeface="Courier New"/>
              </a:rPr>
              <a:t>:</a:t>
            </a:r>
          </a:p>
          <a:p>
            <a:pPr lvl="0">
              <a:buClr>
                <a:srgbClr val="00FF00"/>
              </a:buClr>
              <a:buSzPct val="25000"/>
            </a:pPr>
            <a:r>
              <a:rPr lang="es-ES" sz="2800" b="1" dirty="0" smtClean="0">
                <a:solidFill>
                  <a:srgbClr val="00FFFF"/>
                </a:solidFill>
                <a:latin typeface="Courier New"/>
                <a:ea typeface="Courier New"/>
                <a:cs typeface="Courier New"/>
                <a:sym typeface="Courier New"/>
              </a:rPr>
              <a:t>        </a:t>
            </a:r>
            <a:r>
              <a:rPr lang="es-ES" sz="2800" b="1" dirty="0" err="1" smtClean="0">
                <a:solidFill>
                  <a:srgbClr val="00FFFF"/>
                </a:solidFill>
                <a:latin typeface="Courier New"/>
                <a:ea typeface="Courier New"/>
                <a:cs typeface="Courier New"/>
                <a:sym typeface="Courier New"/>
              </a:rPr>
              <a:t>bigword</a:t>
            </a:r>
            <a:r>
              <a:rPr lang="es-ES" sz="2800" b="1" dirty="0" smtClean="0">
                <a:solidFill>
                  <a:srgbClr val="00FFFF"/>
                </a:solidFill>
                <a:latin typeface="Courier New"/>
                <a:ea typeface="Courier New"/>
                <a:cs typeface="Courier New"/>
                <a:sym typeface="Courier New"/>
              </a:rPr>
              <a:t> = palabra</a:t>
            </a:r>
          </a:p>
          <a:p>
            <a:pPr lvl="0">
              <a:buClr>
                <a:srgbClr val="00FF00"/>
              </a:buClr>
              <a:buSzPct val="25000"/>
            </a:pPr>
            <a:r>
              <a:rPr lang="es-ES" sz="2800" b="1" dirty="0" smtClean="0">
                <a:solidFill>
                  <a:srgbClr val="00FFFF"/>
                </a:solidFill>
                <a:latin typeface="Courier New"/>
                <a:ea typeface="Courier New"/>
                <a:cs typeface="Courier New"/>
                <a:sym typeface="Courier New"/>
              </a:rPr>
              <a:t>        </a:t>
            </a:r>
            <a:r>
              <a:rPr lang="es-ES" sz="2800" b="1" dirty="0" err="1" smtClean="0">
                <a:solidFill>
                  <a:srgbClr val="00FFFF"/>
                </a:solidFill>
                <a:latin typeface="Courier New"/>
                <a:ea typeface="Courier New"/>
                <a:cs typeface="Courier New"/>
                <a:sym typeface="Courier New"/>
              </a:rPr>
              <a:t>bigcount</a:t>
            </a:r>
            <a:r>
              <a:rPr lang="es-ES" sz="2800" b="1" dirty="0" smtClean="0">
                <a:solidFill>
                  <a:srgbClr val="00FFFF"/>
                </a:solidFill>
                <a:latin typeface="Courier New"/>
                <a:ea typeface="Courier New"/>
                <a:cs typeface="Courier New"/>
                <a:sym typeface="Courier New"/>
              </a:rPr>
              <a:t> = conteo</a:t>
            </a:r>
          </a:p>
          <a:p>
            <a:pPr lvl="0">
              <a:buClr>
                <a:srgbClr val="00FF00"/>
              </a:buClr>
            </a:pPr>
            <a:endParaRPr lang="es-ES" sz="2800" b="1" dirty="0" smtClean="0">
              <a:solidFill>
                <a:srgbClr val="00FF00"/>
              </a:solidFill>
              <a:latin typeface="Courier New"/>
              <a:ea typeface="Courier New"/>
              <a:cs typeface="Courier New"/>
              <a:sym typeface="Courier New"/>
            </a:endParaRPr>
          </a:p>
          <a:p>
            <a:pPr lvl="0">
              <a:buClr>
                <a:srgbClr val="00FF00"/>
              </a:buClr>
              <a:buSzPct val="25000"/>
            </a:pPr>
            <a:r>
              <a:rPr lang="es-ES" sz="2800" b="1" dirty="0" err="1" smtClean="0">
                <a:solidFill>
                  <a:srgbClr val="FF7F00"/>
                </a:solidFill>
                <a:latin typeface="Courier New"/>
                <a:ea typeface="Courier New"/>
                <a:cs typeface="Courier New"/>
                <a:sym typeface="Courier New"/>
              </a:rPr>
              <a:t>print</a:t>
            </a:r>
            <a:r>
              <a:rPr lang="es-ES" sz="2800" b="1" dirty="0" smtClean="0">
                <a:solidFill>
                  <a:srgbClr val="FF7F00"/>
                </a:solidFill>
                <a:latin typeface="Courier New"/>
                <a:ea typeface="Courier New"/>
                <a:cs typeface="Courier New"/>
                <a:sym typeface="Courier New"/>
              </a:rPr>
              <a:t>(</a:t>
            </a:r>
            <a:r>
              <a:rPr lang="es-ES" sz="2800" b="1" dirty="0" err="1" smtClean="0">
                <a:solidFill>
                  <a:srgbClr val="FF7F00"/>
                </a:solidFill>
                <a:latin typeface="Courier New"/>
                <a:ea typeface="Courier New"/>
                <a:cs typeface="Courier New"/>
                <a:sym typeface="Courier New"/>
              </a:rPr>
              <a:t>bigword</a:t>
            </a:r>
            <a:r>
              <a:rPr lang="es-ES" sz="2800" b="1" dirty="0" smtClean="0">
                <a:solidFill>
                  <a:srgbClr val="FF7F00"/>
                </a:solidFill>
                <a:latin typeface="Courier New"/>
                <a:ea typeface="Courier New"/>
                <a:cs typeface="Courier New"/>
                <a:sym typeface="Courier New"/>
              </a:rPr>
              <a:t>, </a:t>
            </a:r>
            <a:r>
              <a:rPr lang="es-ES" sz="2800" b="1" dirty="0" err="1" smtClean="0">
                <a:solidFill>
                  <a:srgbClr val="FF7F00"/>
                </a:solidFill>
                <a:latin typeface="Courier New"/>
                <a:ea typeface="Courier New"/>
                <a:cs typeface="Courier New"/>
                <a:sym typeface="Courier New"/>
              </a:rPr>
              <a:t>bigcount</a:t>
            </a:r>
            <a:r>
              <a:rPr lang="es-ES" sz="2800" b="1" dirty="0" smtClean="0">
                <a:solidFill>
                  <a:srgbClr val="FF7F00"/>
                </a:solidFill>
                <a:latin typeface="Courier New"/>
                <a:ea typeface="Courier New"/>
                <a:cs typeface="Courier New"/>
                <a:sym typeface="Courier New"/>
              </a:rPr>
              <a:t>)</a:t>
            </a:r>
            <a:endParaRPr lang="es-ES" sz="2800" b="1" dirty="0">
              <a:solidFill>
                <a:srgbClr val="FF7F00"/>
              </a:solidFill>
              <a:latin typeface="Courier New"/>
              <a:ea typeface="Courier New"/>
              <a:cs typeface="Courier New"/>
              <a:sym typeface="Courier New"/>
            </a:endParaRPr>
          </a:p>
        </p:txBody>
      </p:sp>
      <p:sp>
        <p:nvSpPr>
          <p:cNvPr id="495" name="Shape 495"/>
          <p:cNvSpPr txBox="1"/>
          <p:nvPr/>
        </p:nvSpPr>
        <p:spPr>
          <a:xfrm>
            <a:off x="10258426" y="4690623"/>
            <a:ext cx="5997574" cy="1689100"/>
          </a:xfrm>
          <a:prstGeom prst="rect">
            <a:avLst/>
          </a:prstGeom>
          <a:noFill/>
          <a:ln w="12700" cap="rnd" cmpd="sng">
            <a:solidFill>
              <a:srgbClr val="FFFF00"/>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s-AR" sz="3600" dirty="0" smtClean="0">
                <a:solidFill>
                  <a:srgbClr val="FFFF00"/>
                </a:solidFill>
                <a:latin typeface="Arial" charset="0"/>
                <a:ea typeface="Arial" charset="0"/>
                <a:cs typeface="Arial" charset="0"/>
                <a:sym typeface="Cabin"/>
              </a:rPr>
              <a:t> </a:t>
            </a:r>
            <a:r>
              <a:rPr lang="es-AR" sz="3600" u="none" strike="noStrike" cap="none" dirty="0" smtClean="0">
                <a:solidFill>
                  <a:srgbClr val="FFFF00"/>
                </a:solidFill>
                <a:latin typeface="Arial" charset="0"/>
                <a:ea typeface="Arial" charset="0"/>
                <a:cs typeface="Arial" charset="0"/>
                <a:sym typeface="Cabin"/>
              </a:rPr>
              <a:t>python words.py </a:t>
            </a:r>
          </a:p>
          <a:p>
            <a:pPr marL="0" marR="0" lvl="0" indent="0" algn="l" rtl="0">
              <a:lnSpc>
                <a:spcPct val="100000"/>
              </a:lnSpc>
              <a:spcBef>
                <a:spcPts val="0"/>
              </a:spcBef>
              <a:spcAft>
                <a:spcPts val="0"/>
              </a:spcAft>
              <a:buClr>
                <a:srgbClr val="FFFF00"/>
              </a:buClr>
              <a:buSzPct val="25000"/>
              <a:buFont typeface="Cabin"/>
              <a:buNone/>
            </a:pPr>
            <a:r>
              <a:rPr lang="es-AR" sz="3600" dirty="0" smtClean="0">
                <a:solidFill>
                  <a:srgbClr val="FFFF00"/>
                </a:solidFill>
                <a:latin typeface="Arial" charset="0"/>
                <a:ea typeface="Arial" charset="0"/>
                <a:cs typeface="Arial" charset="0"/>
                <a:sym typeface="Cabin"/>
              </a:rPr>
              <a:t> </a:t>
            </a:r>
            <a:r>
              <a:rPr lang="es-AR" sz="3600" dirty="0">
                <a:solidFill>
                  <a:srgbClr val="FFFF00"/>
                </a:solidFill>
                <a:latin typeface="Arial" charset="0"/>
                <a:ea typeface="Arial" charset="0"/>
                <a:cs typeface="Arial" charset="0"/>
                <a:sym typeface="Cabin"/>
              </a:rPr>
              <a:t>I</a:t>
            </a:r>
            <a:r>
              <a:rPr lang="es-AR" sz="3600" u="none" strike="noStrike" cap="none" dirty="0" smtClean="0">
                <a:solidFill>
                  <a:srgbClr val="FFFF00"/>
                </a:solidFill>
                <a:latin typeface="Arial" charset="0"/>
                <a:ea typeface="Arial" charset="0"/>
                <a:cs typeface="Arial" charset="0"/>
                <a:sym typeface="Cabin"/>
              </a:rPr>
              <a:t>ngresar archivo: words.txt</a:t>
            </a:r>
          </a:p>
          <a:p>
            <a:pPr marL="0" marR="0" lvl="0" indent="0" algn="l" rtl="0">
              <a:lnSpc>
                <a:spcPct val="100000"/>
              </a:lnSpc>
              <a:spcBef>
                <a:spcPts val="0"/>
              </a:spcBef>
              <a:spcAft>
                <a:spcPts val="0"/>
              </a:spcAft>
              <a:buClr>
                <a:srgbClr val="FFFF00"/>
              </a:buClr>
              <a:buSzPct val="25000"/>
              <a:buFont typeface="Cabin"/>
              <a:buNone/>
            </a:pPr>
            <a:r>
              <a:rPr lang="es-AR" sz="3600" dirty="0" smtClean="0">
                <a:solidFill>
                  <a:srgbClr val="FFFF00"/>
                </a:solidFill>
                <a:latin typeface="Arial" charset="0"/>
                <a:ea typeface="Arial" charset="0"/>
                <a:cs typeface="Arial" charset="0"/>
                <a:sym typeface="Cabin"/>
              </a:rPr>
              <a:t> hasta</a:t>
            </a:r>
            <a:r>
              <a:rPr lang="es-AR" sz="3600" u="none" strike="noStrike" cap="none" dirty="0" smtClean="0">
                <a:solidFill>
                  <a:srgbClr val="FFFF00"/>
                </a:solidFill>
                <a:latin typeface="Arial" charset="0"/>
                <a:ea typeface="Arial" charset="0"/>
                <a:cs typeface="Arial" charset="0"/>
                <a:sym typeface="Cabin"/>
              </a:rPr>
              <a:t> 16</a:t>
            </a:r>
            <a:endParaRPr lang="es-AR" sz="3600" u="none" strike="noStrike" cap="none" dirty="0">
              <a:solidFill>
                <a:srgbClr val="FFFF00"/>
              </a:solidFill>
              <a:latin typeface="Arial" charset="0"/>
              <a:ea typeface="Arial" charset="0"/>
              <a:cs typeface="Arial" charset="0"/>
              <a:sym typeface="Cabin"/>
            </a:endParaRPr>
          </a:p>
        </p:txBody>
      </p:sp>
      <p:sp>
        <p:nvSpPr>
          <p:cNvPr id="496" name="Shape 496"/>
          <p:cNvSpPr txBox="1"/>
          <p:nvPr/>
        </p:nvSpPr>
        <p:spPr>
          <a:xfrm>
            <a:off x="10481239" y="1330303"/>
            <a:ext cx="5027308" cy="2590800"/>
          </a:xfrm>
          <a:prstGeom prst="rect">
            <a:avLst/>
          </a:prstGeom>
          <a:noFill/>
          <a:ln>
            <a:noFill/>
          </a:ln>
        </p:spPr>
        <p:txBody>
          <a:bodyPr lIns="0" tIns="0" rIns="0" bIns="0" anchor="ctr" anchorCtr="0">
            <a:noAutofit/>
          </a:bodyPr>
          <a:lstStyle/>
          <a:p>
            <a:pPr marL="0" marR="0" lvl="0" indent="0" rtl="0">
              <a:lnSpc>
                <a:spcPct val="100000"/>
              </a:lnSpc>
              <a:spcBef>
                <a:spcPts val="0"/>
              </a:spcBef>
              <a:spcAft>
                <a:spcPts val="0"/>
              </a:spcAft>
              <a:buClr>
                <a:schemeClr val="lt1"/>
              </a:buClr>
              <a:buSzPct val="25000"/>
              <a:buFont typeface="Cabin"/>
              <a:buNone/>
            </a:pPr>
            <a:r>
              <a:rPr lang="es-AR" sz="4300" u="none" strike="noStrike" cap="none" dirty="0" smtClean="0">
                <a:solidFill>
                  <a:schemeClr val="lt1"/>
                </a:solidFill>
                <a:latin typeface="Arial" charset="0"/>
                <a:ea typeface="Arial" charset="0"/>
                <a:cs typeface="Arial" charset="0"/>
                <a:sym typeface="Cabin"/>
              </a:rPr>
              <a:t>Una “</a:t>
            </a:r>
            <a:r>
              <a:rPr lang="es-AR" sz="4300" dirty="0" smtClean="0">
                <a:solidFill>
                  <a:schemeClr val="lt1"/>
                </a:solidFill>
                <a:latin typeface="Arial" charset="0"/>
                <a:ea typeface="Arial" charset="0"/>
                <a:cs typeface="Arial" charset="0"/>
                <a:sym typeface="Cabin"/>
              </a:rPr>
              <a:t>historia</a:t>
            </a:r>
            <a:r>
              <a:rPr lang="es-AR" sz="4300" u="none" strike="noStrike" cap="none" dirty="0" smtClean="0">
                <a:solidFill>
                  <a:schemeClr val="lt1"/>
                </a:solidFill>
                <a:latin typeface="Arial" charset="0"/>
                <a:ea typeface="Arial" charset="0"/>
                <a:cs typeface="Arial" charset="0"/>
                <a:sym typeface="Cabin"/>
              </a:rPr>
              <a:t>” breve sobre cómo contar palabras en un archivo realizado en Python</a:t>
            </a:r>
            <a:endParaRPr lang="es-AR" sz="4300" u="none" strike="noStrike" cap="none" dirty="0">
              <a:solidFill>
                <a:schemeClr val="lt1"/>
              </a:solidFill>
              <a:latin typeface="Arial" charset="0"/>
              <a:ea typeface="Arial" charset="0"/>
              <a:cs typeface="Arial" charset="0"/>
              <a:sym typeface="Cabin"/>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sp>
        <p:nvSpPr>
          <p:cNvPr id="501" name="Shape 501"/>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Palabras Reservadas</a:t>
            </a:r>
            <a:endParaRPr lang="es-AR" sz="7600" u="none" strike="noStrike" cap="none" dirty="0">
              <a:solidFill>
                <a:srgbClr val="FFFF00"/>
              </a:solidFill>
              <a:latin typeface="Arial" charset="0"/>
              <a:ea typeface="Arial" charset="0"/>
              <a:cs typeface="Arial" charset="0"/>
              <a:sym typeface="Cabin"/>
            </a:endParaRPr>
          </a:p>
        </p:txBody>
      </p:sp>
      <p:sp>
        <p:nvSpPr>
          <p:cNvPr id="502" name="Shape 502"/>
          <p:cNvSpPr txBox="1">
            <a:spLocks noGrp="1"/>
          </p:cNvSpPr>
          <p:nvPr>
            <p:ph idx="1"/>
          </p:nvPr>
        </p:nvSpPr>
        <p:spPr>
          <a:xfrm>
            <a:off x="779596" y="2421291"/>
            <a:ext cx="14630400" cy="1186775"/>
          </a:xfrm>
          <a:prstGeom prst="rect">
            <a:avLst/>
          </a:prstGeom>
          <a:noFill/>
          <a:ln>
            <a:noFill/>
          </a:ln>
        </p:spPr>
        <p:txBody>
          <a:bodyPr lIns="38100" tIns="38100" rIns="38100" bIns="38100" anchor="t"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s-AR" sz="3600" b="0" u="none" strike="noStrike" cap="none" dirty="0" smtClean="0">
                <a:solidFill>
                  <a:schemeClr val="lt1"/>
                </a:solidFill>
                <a:latin typeface="Arial" charset="0"/>
                <a:ea typeface="Arial" charset="0"/>
                <a:cs typeface="Arial" charset="0"/>
                <a:sym typeface="Cabin"/>
              </a:rPr>
              <a:t>No puede</a:t>
            </a:r>
            <a:r>
              <a:rPr lang="es-AR" sz="3600" b="0" dirty="0" smtClean="0">
                <a:solidFill>
                  <a:schemeClr val="lt1"/>
                </a:solidFill>
                <a:latin typeface="Arial" charset="0"/>
                <a:ea typeface="Arial" charset="0"/>
                <a:cs typeface="Arial" charset="0"/>
                <a:sym typeface="Cabin"/>
              </a:rPr>
              <a:t> utilizar las</a:t>
            </a:r>
            <a:r>
              <a:rPr lang="es-AR" sz="3600" b="0" u="none" strike="noStrike" cap="none" dirty="0" smtClean="0">
                <a:solidFill>
                  <a:schemeClr val="lt1"/>
                </a:solidFill>
                <a:latin typeface="Arial" charset="0"/>
                <a:ea typeface="Arial" charset="0"/>
                <a:cs typeface="Arial" charset="0"/>
                <a:sym typeface="Cabin"/>
              </a:rPr>
              <a:t> </a:t>
            </a:r>
            <a:r>
              <a:rPr lang="es-AR" sz="3600" b="0" u="none" strike="noStrike" cap="none" dirty="0" smtClean="0">
                <a:solidFill>
                  <a:srgbClr val="FFFF00"/>
                </a:solidFill>
                <a:latin typeface="Arial" charset="0"/>
                <a:ea typeface="Arial" charset="0"/>
                <a:cs typeface="Arial" charset="0"/>
                <a:sym typeface="Cabin"/>
              </a:rPr>
              <a:t>palabras reservadas</a:t>
            </a:r>
            <a:r>
              <a:rPr lang="es-AR" sz="3600" b="0" u="none" strike="noStrike" cap="none" dirty="0" smtClean="0">
                <a:solidFill>
                  <a:schemeClr val="lt1"/>
                </a:solidFill>
                <a:latin typeface="Arial" charset="0"/>
                <a:ea typeface="Arial" charset="0"/>
                <a:cs typeface="Arial" charset="0"/>
                <a:sym typeface="Cabin"/>
              </a:rPr>
              <a:t> como nombres o identificadores de variables</a:t>
            </a:r>
            <a:endParaRPr lang="es-AR" sz="3600" b="0" u="none" strike="noStrike" cap="none" dirty="0">
              <a:solidFill>
                <a:schemeClr val="lt1"/>
              </a:solidFill>
              <a:latin typeface="Arial" charset="0"/>
              <a:ea typeface="Arial" charset="0"/>
              <a:cs typeface="Arial" charset="0"/>
              <a:sym typeface="Cabin"/>
            </a:endParaRPr>
          </a:p>
        </p:txBody>
      </p:sp>
      <p:sp>
        <p:nvSpPr>
          <p:cNvPr id="503" name="Shape 503"/>
          <p:cNvSpPr txBox="1"/>
          <p:nvPr/>
        </p:nvSpPr>
        <p:spPr>
          <a:xfrm>
            <a:off x="3347317" y="3158801"/>
            <a:ext cx="9561366" cy="4182269"/>
          </a:xfrm>
          <a:prstGeom prst="rect">
            <a:avLst/>
          </a:prstGeom>
          <a:noFill/>
          <a:ln>
            <a:noFill/>
          </a:ln>
        </p:spPr>
        <p:txBody>
          <a:bodyPr lIns="0" tIns="0" rIns="0" bIns="0" anchor="ctr" anchorCtr="0">
            <a:noAutofit/>
          </a:bodyPr>
          <a:lstStyle/>
          <a:p>
            <a:pPr lvl="0">
              <a:buClr>
                <a:srgbClr val="FFFF00"/>
              </a:buClr>
              <a:buSzPct val="25000"/>
            </a:pPr>
            <a:r>
              <a:rPr lang="de-DE" sz="3200" dirty="0" err="1" smtClean="0">
                <a:solidFill>
                  <a:srgbClr val="FFFF00"/>
                </a:solidFill>
                <a:latin typeface="Courier" charset="0"/>
                <a:ea typeface="Courier" charset="0"/>
                <a:cs typeface="Courier" charset="0"/>
                <a:sym typeface="Cabin"/>
              </a:rPr>
              <a:t>False</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class</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return</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is</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finally</a:t>
            </a:r>
            <a:r>
              <a:rPr lang="de-DE" sz="3200" dirty="0" smtClean="0">
                <a:solidFill>
                  <a:srgbClr val="FFFF00"/>
                </a:solidFill>
                <a:latin typeface="Courier" charset="0"/>
                <a:ea typeface="Courier" charset="0"/>
                <a:cs typeface="Courier" charset="0"/>
                <a:sym typeface="Cabin"/>
              </a:rPr>
              <a:t> </a:t>
            </a:r>
          </a:p>
          <a:p>
            <a:pPr lvl="0">
              <a:buClr>
                <a:srgbClr val="FFFF00"/>
              </a:buClr>
              <a:buSzPct val="25000"/>
            </a:pPr>
            <a:r>
              <a:rPr lang="de-DE" sz="3200" dirty="0" smtClean="0">
                <a:solidFill>
                  <a:srgbClr val="FFFF00"/>
                </a:solidFill>
                <a:latin typeface="Courier" charset="0"/>
                <a:ea typeface="Courier" charset="0"/>
                <a:cs typeface="Courier" charset="0"/>
                <a:sym typeface="Cabin"/>
              </a:rPr>
              <a:t>None 	</a:t>
            </a:r>
            <a:r>
              <a:rPr lang="de-DE" sz="3200" dirty="0" err="1" smtClean="0">
                <a:solidFill>
                  <a:srgbClr val="FFFF00"/>
                </a:solidFill>
                <a:latin typeface="Courier" charset="0"/>
                <a:ea typeface="Courier" charset="0"/>
                <a:cs typeface="Courier" charset="0"/>
                <a:sym typeface="Cabin"/>
              </a:rPr>
              <a:t>if</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for</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lambda</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continue</a:t>
            </a:r>
            <a:r>
              <a:rPr lang="de-DE" sz="3200" dirty="0" smtClean="0">
                <a:solidFill>
                  <a:srgbClr val="FFFF00"/>
                </a:solidFill>
                <a:latin typeface="Courier" charset="0"/>
                <a:ea typeface="Courier" charset="0"/>
                <a:cs typeface="Courier" charset="0"/>
                <a:sym typeface="Cabin"/>
              </a:rPr>
              <a:t> </a:t>
            </a:r>
          </a:p>
          <a:p>
            <a:pPr lvl="0">
              <a:buClr>
                <a:srgbClr val="FFFF00"/>
              </a:buClr>
              <a:buSzPct val="25000"/>
            </a:pPr>
            <a:r>
              <a:rPr lang="de-DE" sz="3200" dirty="0" smtClean="0">
                <a:solidFill>
                  <a:srgbClr val="FFFF00"/>
                </a:solidFill>
                <a:latin typeface="Courier" charset="0"/>
                <a:ea typeface="Courier" charset="0"/>
                <a:cs typeface="Courier" charset="0"/>
                <a:sym typeface="Cabin"/>
              </a:rPr>
              <a:t>True 	</a:t>
            </a:r>
            <a:r>
              <a:rPr lang="de-DE" sz="3200" dirty="0" err="1" smtClean="0">
                <a:solidFill>
                  <a:srgbClr val="FFFF00"/>
                </a:solidFill>
                <a:latin typeface="Courier" charset="0"/>
                <a:ea typeface="Courier" charset="0"/>
                <a:cs typeface="Courier" charset="0"/>
                <a:sym typeface="Cabin"/>
              </a:rPr>
              <a:t>def</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from</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while</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nonlocal</a:t>
            </a:r>
            <a:endParaRPr lang="de-DE" sz="3200" dirty="0" smtClean="0">
              <a:solidFill>
                <a:srgbClr val="FFFF00"/>
              </a:solidFill>
              <a:latin typeface="Courier" charset="0"/>
              <a:ea typeface="Courier" charset="0"/>
              <a:cs typeface="Courier" charset="0"/>
              <a:sym typeface="Cabin"/>
            </a:endParaRPr>
          </a:p>
          <a:p>
            <a:pPr lvl="0">
              <a:buClr>
                <a:srgbClr val="FFFF00"/>
              </a:buClr>
              <a:buSzPct val="25000"/>
            </a:pPr>
            <a:r>
              <a:rPr lang="de-DE" sz="3200" dirty="0" err="1" smtClean="0">
                <a:solidFill>
                  <a:srgbClr val="FFFF00"/>
                </a:solidFill>
                <a:latin typeface="Courier" charset="0"/>
                <a:ea typeface="Courier" charset="0"/>
                <a:cs typeface="Courier" charset="0"/>
                <a:sym typeface="Cabin"/>
              </a:rPr>
              <a:t>and</a:t>
            </a:r>
            <a:r>
              <a:rPr lang="de-DE" sz="3200" dirty="0" smtClean="0">
                <a:solidFill>
                  <a:srgbClr val="FFFF00"/>
                </a:solidFill>
                <a:latin typeface="Courier" charset="0"/>
                <a:ea typeface="Courier" charset="0"/>
                <a:cs typeface="Courier" charset="0"/>
                <a:sym typeface="Cabin"/>
              </a:rPr>
              <a:t> 	del 	global 	not 	</a:t>
            </a:r>
            <a:r>
              <a:rPr lang="de-DE" sz="3200" dirty="0" err="1" smtClean="0">
                <a:solidFill>
                  <a:srgbClr val="FFFF00"/>
                </a:solidFill>
                <a:latin typeface="Courier" charset="0"/>
                <a:ea typeface="Courier" charset="0"/>
                <a:cs typeface="Courier" charset="0"/>
                <a:sym typeface="Cabin"/>
              </a:rPr>
              <a:t>with</a:t>
            </a:r>
            <a:endParaRPr lang="de-DE" sz="3200" dirty="0" smtClean="0">
              <a:solidFill>
                <a:srgbClr val="FFFF00"/>
              </a:solidFill>
              <a:latin typeface="Courier" charset="0"/>
              <a:ea typeface="Courier" charset="0"/>
              <a:cs typeface="Courier" charset="0"/>
              <a:sym typeface="Cabin"/>
            </a:endParaRPr>
          </a:p>
          <a:p>
            <a:pPr lvl="0">
              <a:buClr>
                <a:srgbClr val="FFFF00"/>
              </a:buClr>
              <a:buSzPct val="25000"/>
            </a:pPr>
            <a:r>
              <a:rPr lang="de-DE" sz="3200" dirty="0" err="1" smtClean="0">
                <a:solidFill>
                  <a:srgbClr val="FFFF00"/>
                </a:solidFill>
                <a:latin typeface="Courier" charset="0"/>
                <a:ea typeface="Courier" charset="0"/>
                <a:cs typeface="Courier" charset="0"/>
                <a:sym typeface="Cabin"/>
              </a:rPr>
              <a:t>as</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elif</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try</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or</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yield</a:t>
            </a:r>
            <a:endParaRPr lang="de-DE" sz="3200" dirty="0" smtClean="0">
              <a:solidFill>
                <a:srgbClr val="FFFF00"/>
              </a:solidFill>
              <a:latin typeface="Courier" charset="0"/>
              <a:ea typeface="Courier" charset="0"/>
              <a:cs typeface="Courier" charset="0"/>
              <a:sym typeface="Cabin"/>
            </a:endParaRPr>
          </a:p>
          <a:p>
            <a:pPr lvl="0">
              <a:buClr>
                <a:srgbClr val="FFFF00"/>
              </a:buClr>
              <a:buSzPct val="25000"/>
            </a:pPr>
            <a:r>
              <a:rPr lang="de-DE" sz="3200" dirty="0" err="1" smtClean="0">
                <a:solidFill>
                  <a:srgbClr val="FFFF00"/>
                </a:solidFill>
                <a:latin typeface="Courier" charset="0"/>
                <a:ea typeface="Courier" charset="0"/>
                <a:cs typeface="Courier" charset="0"/>
                <a:sym typeface="Cabin"/>
              </a:rPr>
              <a:t>assert</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else</a:t>
            </a:r>
            <a:r>
              <a:rPr lang="de-DE" sz="3200" dirty="0" smtClean="0">
                <a:solidFill>
                  <a:srgbClr val="FFFF00"/>
                </a:solidFill>
                <a:latin typeface="Courier" charset="0"/>
                <a:ea typeface="Courier" charset="0"/>
                <a:cs typeface="Courier" charset="0"/>
                <a:sym typeface="Cabin"/>
              </a:rPr>
              <a:t> 	</a:t>
            </a:r>
            <a:r>
              <a:rPr lang="de-DE" sz="3200" dirty="0" err="1" smtClean="0">
                <a:solidFill>
                  <a:srgbClr val="FFFF00"/>
                </a:solidFill>
                <a:latin typeface="Courier" charset="0"/>
                <a:ea typeface="Courier" charset="0"/>
                <a:cs typeface="Courier" charset="0"/>
                <a:sym typeface="Cabin"/>
              </a:rPr>
              <a:t>import</a:t>
            </a:r>
            <a:r>
              <a:rPr lang="de-DE" sz="3200" dirty="0" smtClean="0">
                <a:solidFill>
                  <a:srgbClr val="FFFF00"/>
                </a:solidFill>
                <a:latin typeface="Courier" charset="0"/>
                <a:ea typeface="Courier" charset="0"/>
                <a:cs typeface="Courier" charset="0"/>
                <a:sym typeface="Cabin"/>
              </a:rPr>
              <a:t> 	pass</a:t>
            </a:r>
          </a:p>
          <a:p>
            <a:pPr lvl="0">
              <a:buClr>
                <a:srgbClr val="FFFF00"/>
              </a:buClr>
              <a:buSzPct val="25000"/>
            </a:pPr>
            <a:r>
              <a:rPr lang="de-DE" sz="3200" dirty="0" smtClean="0">
                <a:solidFill>
                  <a:srgbClr val="FFFF00"/>
                </a:solidFill>
                <a:latin typeface="Courier" charset="0"/>
                <a:ea typeface="Courier" charset="0"/>
                <a:cs typeface="Courier" charset="0"/>
                <a:sym typeface="Cabin"/>
              </a:rPr>
              <a:t>break 	</a:t>
            </a:r>
            <a:r>
              <a:rPr lang="de-DE" sz="3200" dirty="0" err="1" smtClean="0">
                <a:solidFill>
                  <a:srgbClr val="FFFF00"/>
                </a:solidFill>
                <a:latin typeface="Courier" charset="0"/>
                <a:ea typeface="Courier" charset="0"/>
                <a:cs typeface="Courier" charset="0"/>
                <a:sym typeface="Cabin"/>
              </a:rPr>
              <a:t>except</a:t>
            </a:r>
            <a:r>
              <a:rPr lang="de-DE" sz="3200" dirty="0" smtClean="0">
                <a:solidFill>
                  <a:srgbClr val="FFFF00"/>
                </a:solidFill>
                <a:latin typeface="Courier" charset="0"/>
                <a:ea typeface="Courier" charset="0"/>
                <a:cs typeface="Courier" charset="0"/>
                <a:sym typeface="Cabin"/>
              </a:rPr>
              <a:t> 	in 		</a:t>
            </a:r>
            <a:r>
              <a:rPr lang="de-DE" sz="3200" dirty="0" err="1" smtClean="0">
                <a:solidFill>
                  <a:srgbClr val="FFFF00"/>
                </a:solidFill>
                <a:latin typeface="Courier" charset="0"/>
                <a:ea typeface="Courier" charset="0"/>
                <a:cs typeface="Courier" charset="0"/>
                <a:sym typeface="Cabin"/>
              </a:rPr>
              <a:t>raise</a:t>
            </a:r>
            <a:endParaRPr lang="en-US" sz="3200" u="none" strike="noStrike" cap="none" dirty="0">
              <a:solidFill>
                <a:srgbClr val="FFFF00"/>
              </a:solidFill>
              <a:latin typeface="Courier" charset="0"/>
              <a:ea typeface="Courier" charset="0"/>
              <a:cs typeface="Courier" charset="0"/>
              <a:sym typeface="Cabin"/>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07"/>
        <p:cNvGrpSpPr/>
        <p:nvPr/>
      </p:nvGrpSpPr>
      <p:grpSpPr>
        <a:xfrm>
          <a:off x="0" y="0"/>
          <a:ext cx="0" cy="0"/>
          <a:chOff x="0" y="0"/>
          <a:chExt cx="0" cy="0"/>
        </a:xfrm>
      </p:grpSpPr>
      <p:sp>
        <p:nvSpPr>
          <p:cNvPr id="508" name="Shape 50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Sentencias o </a:t>
            </a:r>
            <a:r>
              <a:rPr lang="es-AR" sz="7600" dirty="0">
                <a:solidFill>
                  <a:srgbClr val="FFFF00"/>
                </a:solidFill>
                <a:latin typeface="Arial" charset="0"/>
                <a:ea typeface="Arial" charset="0"/>
                <a:cs typeface="Arial" charset="0"/>
                <a:sym typeface="Cabin"/>
              </a:rPr>
              <a:t>L</a:t>
            </a:r>
            <a:r>
              <a:rPr lang="es-AR" sz="7600" dirty="0" smtClean="0">
                <a:solidFill>
                  <a:srgbClr val="FFFF00"/>
                </a:solidFill>
                <a:latin typeface="Arial" charset="0"/>
                <a:ea typeface="Arial" charset="0"/>
                <a:cs typeface="Arial" charset="0"/>
                <a:sym typeface="Cabin"/>
              </a:rPr>
              <a:t>ínea</a:t>
            </a:r>
            <a:r>
              <a:rPr lang="es-AR" sz="7600" u="none" strike="noStrike" cap="none" dirty="0" smtClean="0">
                <a:solidFill>
                  <a:srgbClr val="FFFF00"/>
                </a:solidFill>
                <a:latin typeface="Arial" charset="0"/>
                <a:ea typeface="Arial" charset="0"/>
                <a:cs typeface="Arial" charset="0"/>
                <a:sym typeface="Cabin"/>
              </a:rPr>
              <a:t>s</a:t>
            </a:r>
            <a:endParaRPr lang="es-AR" sz="7600" u="none" strike="noStrike" cap="none" dirty="0">
              <a:solidFill>
                <a:srgbClr val="FFFF00"/>
              </a:solidFill>
              <a:latin typeface="Arial" charset="0"/>
              <a:ea typeface="Arial" charset="0"/>
              <a:cs typeface="Arial" charset="0"/>
              <a:sym typeface="Cabin"/>
            </a:endParaRPr>
          </a:p>
        </p:txBody>
      </p:sp>
      <p:sp>
        <p:nvSpPr>
          <p:cNvPr id="509" name="Shape 509"/>
          <p:cNvSpPr txBox="1"/>
          <p:nvPr/>
        </p:nvSpPr>
        <p:spPr>
          <a:xfrm>
            <a:off x="1554125" y="2373400"/>
            <a:ext cx="4003499" cy="4038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4800" b="1" i="0" u="none" strike="noStrike" cap="none" dirty="0">
                <a:solidFill>
                  <a:srgbClr val="FF9900"/>
                </a:solidFill>
                <a:latin typeface="Courier New"/>
                <a:ea typeface="Courier New"/>
                <a:cs typeface="Courier New"/>
                <a:sym typeface="Courier New"/>
              </a:rPr>
              <a:t>x</a:t>
            </a:r>
            <a:r>
              <a:rPr lang="en-US" sz="4800" b="1" i="0" u="none" strike="noStrike" cap="none" dirty="0">
                <a:solidFill>
                  <a:srgbClr val="FF7F00"/>
                </a:solidFill>
                <a:latin typeface="Courier New"/>
                <a:ea typeface="Courier New"/>
                <a:cs typeface="Courier New"/>
                <a:sym typeface="Courier New"/>
              </a:rPr>
              <a:t> </a:t>
            </a:r>
            <a:r>
              <a:rPr lang="en-US" sz="4800" b="1" i="0" u="none" strike="noStrike" cap="none" dirty="0">
                <a:solidFill>
                  <a:srgbClr val="FFFFFF"/>
                </a:solidFill>
                <a:latin typeface="Courier New"/>
                <a:ea typeface="Courier New"/>
                <a:cs typeface="Courier New"/>
                <a:sym typeface="Courier New"/>
              </a:rPr>
              <a:t>=</a:t>
            </a:r>
            <a:r>
              <a:rPr lang="en-US" sz="4800" b="1" i="0" u="none" strike="noStrike" cap="none" dirty="0">
                <a:solidFill>
                  <a:srgbClr val="FF7F00"/>
                </a:solidFill>
                <a:latin typeface="Courier New"/>
                <a:ea typeface="Courier New"/>
                <a:cs typeface="Courier New"/>
                <a:sym typeface="Courier New"/>
              </a:rPr>
              <a:t> </a:t>
            </a:r>
            <a:r>
              <a:rPr lang="en-US" sz="4800" b="1" i="0" u="none" strike="noStrike" cap="none" dirty="0">
                <a:solidFill>
                  <a:srgbClr val="00FFFF"/>
                </a:solidFill>
                <a:latin typeface="Courier New"/>
                <a:ea typeface="Courier New"/>
                <a:cs typeface="Courier New"/>
                <a:sym typeface="Courier New"/>
              </a:rPr>
              <a:t>2</a:t>
            </a:r>
          </a:p>
          <a:p>
            <a:pPr marL="0" marR="0" lvl="0" indent="0" algn="l" rtl="0">
              <a:lnSpc>
                <a:spcPct val="100000"/>
              </a:lnSpc>
              <a:spcBef>
                <a:spcPts val="0"/>
              </a:spcBef>
              <a:spcAft>
                <a:spcPts val="0"/>
              </a:spcAft>
              <a:buClr>
                <a:srgbClr val="FF7F00"/>
              </a:buClr>
              <a:buSzPct val="25000"/>
              <a:buFont typeface="Cabin"/>
              <a:buNone/>
            </a:pPr>
            <a:r>
              <a:rPr lang="en-US" sz="4800" b="1" i="0" u="none" strike="noStrike" cap="none" dirty="0">
                <a:solidFill>
                  <a:srgbClr val="FF9900"/>
                </a:solidFill>
                <a:latin typeface="Courier New"/>
                <a:ea typeface="Courier New"/>
                <a:cs typeface="Courier New"/>
                <a:sym typeface="Courier New"/>
              </a:rPr>
              <a:t>x</a:t>
            </a:r>
            <a:r>
              <a:rPr lang="en-US" sz="4800" b="1" i="0" u="none" strike="noStrike" cap="none" dirty="0">
                <a:solidFill>
                  <a:srgbClr val="FF7F00"/>
                </a:solidFill>
                <a:latin typeface="Courier New"/>
                <a:ea typeface="Courier New"/>
                <a:cs typeface="Courier New"/>
                <a:sym typeface="Courier New"/>
              </a:rPr>
              <a:t> </a:t>
            </a:r>
            <a:r>
              <a:rPr lang="en-US" sz="4800" b="1" i="0" u="none" strike="noStrike" cap="none" dirty="0">
                <a:solidFill>
                  <a:srgbClr val="FFFFFF"/>
                </a:solidFill>
                <a:latin typeface="Courier New"/>
                <a:ea typeface="Courier New"/>
                <a:cs typeface="Courier New"/>
                <a:sym typeface="Courier New"/>
              </a:rPr>
              <a:t>=</a:t>
            </a:r>
            <a:r>
              <a:rPr lang="en-US" sz="4800" b="1" i="0" u="none" strike="noStrike" cap="none" dirty="0">
                <a:solidFill>
                  <a:srgbClr val="FF7F00"/>
                </a:solidFill>
                <a:latin typeface="Courier New"/>
                <a:ea typeface="Courier New"/>
                <a:cs typeface="Courier New"/>
                <a:sym typeface="Courier New"/>
              </a:rPr>
              <a:t> </a:t>
            </a:r>
            <a:r>
              <a:rPr lang="en-US" sz="4800" b="1" i="0" u="none" strike="noStrike" cap="none" dirty="0">
                <a:solidFill>
                  <a:srgbClr val="FF9900"/>
                </a:solidFill>
                <a:latin typeface="Courier New"/>
                <a:ea typeface="Courier New"/>
                <a:cs typeface="Courier New"/>
                <a:sym typeface="Courier New"/>
              </a:rPr>
              <a:t>x</a:t>
            </a:r>
            <a:r>
              <a:rPr lang="en-US" sz="4800" b="1" i="0" u="none" strike="noStrike" cap="none" dirty="0">
                <a:solidFill>
                  <a:srgbClr val="FF7F00"/>
                </a:solidFill>
                <a:latin typeface="Courier New"/>
                <a:ea typeface="Courier New"/>
                <a:cs typeface="Courier New"/>
                <a:sym typeface="Courier New"/>
              </a:rPr>
              <a:t> </a:t>
            </a:r>
            <a:r>
              <a:rPr lang="en-US" sz="4800" b="1" i="0" u="none" strike="noStrike" cap="none" dirty="0">
                <a:solidFill>
                  <a:srgbClr val="FFFFFF"/>
                </a:solidFill>
                <a:latin typeface="Courier New"/>
                <a:ea typeface="Courier New"/>
                <a:cs typeface="Courier New"/>
                <a:sym typeface="Courier New"/>
              </a:rPr>
              <a:t>+</a:t>
            </a:r>
            <a:r>
              <a:rPr lang="en-US" sz="4800" b="1" i="0" u="none" strike="noStrike" cap="none" dirty="0">
                <a:solidFill>
                  <a:srgbClr val="FF7F00"/>
                </a:solidFill>
                <a:latin typeface="Courier New"/>
                <a:ea typeface="Courier New"/>
                <a:cs typeface="Courier New"/>
                <a:sym typeface="Courier New"/>
              </a:rPr>
              <a:t> </a:t>
            </a:r>
            <a:r>
              <a:rPr lang="en-US" sz="4800" b="1" i="0" u="none" strike="noStrike" cap="none" dirty="0">
                <a:solidFill>
                  <a:srgbClr val="00FFFF"/>
                </a:solidFill>
                <a:latin typeface="Courier New"/>
                <a:ea typeface="Courier New"/>
                <a:cs typeface="Courier New"/>
                <a:sym typeface="Courier New"/>
              </a:rPr>
              <a:t>2</a:t>
            </a:r>
          </a:p>
          <a:p>
            <a:pPr>
              <a:buClr>
                <a:srgbClr val="FFFF00"/>
              </a:buClr>
              <a:buSzPct val="25000"/>
            </a:pPr>
            <a:r>
              <a:rPr lang="en-US" sz="4800" b="1" dirty="0">
                <a:solidFill>
                  <a:srgbClr val="FFFF00"/>
                </a:solidFill>
                <a:latin typeface="Courier New"/>
                <a:ea typeface="Courier New"/>
                <a:cs typeface="Courier New"/>
                <a:sym typeface="Courier New"/>
              </a:rPr>
              <a:t>print(</a:t>
            </a:r>
            <a:r>
              <a:rPr lang="en-US" sz="4800" b="1" dirty="0">
                <a:solidFill>
                  <a:srgbClr val="FF9900"/>
                </a:solidFill>
                <a:latin typeface="Courier New"/>
                <a:ea typeface="Courier New"/>
                <a:cs typeface="Courier New"/>
                <a:sym typeface="Courier New"/>
              </a:rPr>
              <a:t>x</a:t>
            </a:r>
            <a:r>
              <a:rPr lang="en-US" sz="4800" b="1" dirty="0" smtClean="0">
                <a:solidFill>
                  <a:srgbClr val="FFFF00"/>
                </a:solidFill>
                <a:latin typeface="Courier New"/>
                <a:ea typeface="Courier New"/>
                <a:cs typeface="Courier New"/>
                <a:sym typeface="Courier New"/>
              </a:rPr>
              <a:t>)</a:t>
            </a:r>
            <a:endParaRPr lang="en-US" sz="4800" b="1" dirty="0">
              <a:solidFill>
                <a:srgbClr val="FFFF00"/>
              </a:solidFill>
              <a:latin typeface="Courier New"/>
              <a:ea typeface="Courier New"/>
              <a:cs typeface="Courier New"/>
              <a:sym typeface="Courier New"/>
            </a:endParaRPr>
          </a:p>
        </p:txBody>
      </p:sp>
      <p:sp>
        <p:nvSpPr>
          <p:cNvPr id="510" name="Shape 510"/>
          <p:cNvSpPr txBox="1"/>
          <p:nvPr/>
        </p:nvSpPr>
        <p:spPr>
          <a:xfrm>
            <a:off x="1306313" y="6506222"/>
            <a:ext cx="2341499" cy="7239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n-US" sz="4200" u="none" strike="noStrike" cap="none" dirty="0">
                <a:solidFill>
                  <a:srgbClr val="FF9900"/>
                </a:solidFill>
                <a:latin typeface="Arial" charset="0"/>
                <a:ea typeface="Arial" charset="0"/>
                <a:cs typeface="Arial" charset="0"/>
                <a:sym typeface="Cabin"/>
              </a:rPr>
              <a:t>Variable</a:t>
            </a:r>
          </a:p>
        </p:txBody>
      </p:sp>
      <p:sp>
        <p:nvSpPr>
          <p:cNvPr id="511" name="Shape 511"/>
          <p:cNvSpPr txBox="1"/>
          <p:nvPr/>
        </p:nvSpPr>
        <p:spPr>
          <a:xfrm>
            <a:off x="4679763" y="6506222"/>
            <a:ext cx="2533836" cy="7239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FF"/>
              </a:buClr>
              <a:buSzPct val="25000"/>
              <a:buFont typeface="Cabin"/>
              <a:buNone/>
            </a:pPr>
            <a:r>
              <a:rPr lang="es-AR" sz="4200" u="none" strike="noStrike" cap="none" dirty="0" smtClean="0">
                <a:solidFill>
                  <a:srgbClr val="FFFFFF"/>
                </a:solidFill>
                <a:latin typeface="Arial" charset="0"/>
                <a:ea typeface="Arial" charset="0"/>
                <a:cs typeface="Arial" charset="0"/>
                <a:sym typeface="Cabin"/>
              </a:rPr>
              <a:t>Operador</a:t>
            </a:r>
            <a:endParaRPr lang="es-AR" sz="4200" u="none" strike="noStrike" cap="none" dirty="0">
              <a:solidFill>
                <a:srgbClr val="FFFFFF"/>
              </a:solidFill>
              <a:latin typeface="Arial" charset="0"/>
              <a:ea typeface="Arial" charset="0"/>
              <a:cs typeface="Arial" charset="0"/>
              <a:sym typeface="Cabin"/>
            </a:endParaRPr>
          </a:p>
        </p:txBody>
      </p:sp>
      <p:sp>
        <p:nvSpPr>
          <p:cNvPr id="512" name="Shape 512"/>
          <p:cNvSpPr txBox="1"/>
          <p:nvPr/>
        </p:nvSpPr>
        <p:spPr>
          <a:xfrm>
            <a:off x="8064313" y="6557022"/>
            <a:ext cx="2748066" cy="7239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FF"/>
              </a:buClr>
              <a:buSzPct val="25000"/>
              <a:buFont typeface="Cabin"/>
              <a:buNone/>
            </a:pPr>
            <a:r>
              <a:rPr lang="es-AR" sz="4200" u="none" strike="noStrike" cap="none" dirty="0" smtClean="0">
                <a:solidFill>
                  <a:srgbClr val="00FFFF"/>
                </a:solidFill>
                <a:latin typeface="Arial" charset="0"/>
                <a:ea typeface="Arial" charset="0"/>
                <a:cs typeface="Arial" charset="0"/>
                <a:sym typeface="Cabin"/>
              </a:rPr>
              <a:t>Constante</a:t>
            </a:r>
            <a:endParaRPr lang="es-AR" sz="4200" u="none" strike="noStrike" cap="none" dirty="0">
              <a:solidFill>
                <a:srgbClr val="00FFFF"/>
              </a:solidFill>
              <a:latin typeface="Arial" charset="0"/>
              <a:ea typeface="Arial" charset="0"/>
              <a:cs typeface="Arial" charset="0"/>
              <a:sym typeface="Cabin"/>
            </a:endParaRPr>
          </a:p>
        </p:txBody>
      </p:sp>
      <p:sp>
        <p:nvSpPr>
          <p:cNvPr id="513" name="Shape 513"/>
          <p:cNvSpPr txBox="1"/>
          <p:nvPr/>
        </p:nvSpPr>
        <p:spPr>
          <a:xfrm>
            <a:off x="11260384" y="6557022"/>
            <a:ext cx="3489300" cy="7239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AR" sz="4200" u="none" strike="noStrike" cap="none" dirty="0" smtClean="0">
                <a:solidFill>
                  <a:srgbClr val="FFFF00"/>
                </a:solidFill>
                <a:latin typeface="Arial" charset="0"/>
                <a:ea typeface="Arial" charset="0"/>
                <a:cs typeface="Arial" charset="0"/>
                <a:sym typeface="Cabin"/>
              </a:rPr>
              <a:t>Función</a:t>
            </a:r>
            <a:endParaRPr lang="es-AR" sz="4200" u="none" strike="noStrike" cap="none" dirty="0">
              <a:solidFill>
                <a:srgbClr val="FFFF00"/>
              </a:solidFill>
              <a:latin typeface="Arial" charset="0"/>
              <a:ea typeface="Arial" charset="0"/>
              <a:cs typeface="Arial" charset="0"/>
              <a:sym typeface="Cabin"/>
            </a:endParaRPr>
          </a:p>
        </p:txBody>
      </p:sp>
      <p:sp>
        <p:nvSpPr>
          <p:cNvPr id="514" name="Shape 514"/>
          <p:cNvSpPr txBox="1"/>
          <p:nvPr/>
        </p:nvSpPr>
        <p:spPr>
          <a:xfrm>
            <a:off x="7213599" y="2360900"/>
            <a:ext cx="8875949" cy="4038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5400" u="none" strike="noStrike" cap="none" dirty="0" smtClean="0">
                <a:solidFill>
                  <a:schemeClr val="lt1"/>
                </a:solidFill>
                <a:latin typeface="Arial" charset="0"/>
                <a:ea typeface="Arial" charset="0"/>
                <a:cs typeface="Arial" charset="0"/>
                <a:sym typeface="Cabin"/>
              </a:rPr>
              <a:t>Enunciado de asignación</a:t>
            </a:r>
          </a:p>
          <a:p>
            <a:pPr marL="0" marR="0" lvl="0" indent="0" algn="l" rtl="0">
              <a:lnSpc>
                <a:spcPct val="100000"/>
              </a:lnSpc>
              <a:spcBef>
                <a:spcPts val="0"/>
              </a:spcBef>
              <a:spcAft>
                <a:spcPts val="0"/>
              </a:spcAft>
              <a:buClr>
                <a:schemeClr val="lt1"/>
              </a:buClr>
              <a:buSzPct val="25000"/>
              <a:buFont typeface="Cabin"/>
              <a:buNone/>
            </a:pPr>
            <a:r>
              <a:rPr lang="es-AR" sz="5400" u="none" strike="noStrike" cap="none" dirty="0" smtClean="0">
                <a:solidFill>
                  <a:schemeClr val="lt1"/>
                </a:solidFill>
                <a:latin typeface="Arial" charset="0"/>
                <a:ea typeface="Arial" charset="0"/>
                <a:cs typeface="Arial" charset="0"/>
                <a:sym typeface="Cabin"/>
              </a:rPr>
              <a:t>Asignación con expresión</a:t>
            </a:r>
          </a:p>
          <a:p>
            <a:pPr marL="0" marR="0" lvl="0" indent="0" algn="l" rtl="0">
              <a:lnSpc>
                <a:spcPct val="100000"/>
              </a:lnSpc>
              <a:spcBef>
                <a:spcPts val="0"/>
              </a:spcBef>
              <a:spcAft>
                <a:spcPts val="0"/>
              </a:spcAft>
              <a:buClr>
                <a:schemeClr val="lt1"/>
              </a:buClr>
              <a:buSzPct val="25000"/>
              <a:buFont typeface="Cabin"/>
              <a:buNone/>
            </a:pPr>
            <a:r>
              <a:rPr lang="es-AR" sz="5400" dirty="0" smtClean="0">
                <a:solidFill>
                  <a:schemeClr val="lt1"/>
                </a:solidFill>
                <a:latin typeface="Arial" charset="0"/>
                <a:ea typeface="Arial" charset="0"/>
                <a:cs typeface="Arial" charset="0"/>
                <a:sym typeface="Cabin"/>
              </a:rPr>
              <a:t>Función print (imprimir)</a:t>
            </a:r>
            <a:endParaRPr lang="es-AR" sz="5400" u="none" strike="noStrike" cap="none" dirty="0">
              <a:solidFill>
                <a:schemeClr val="lt1"/>
              </a:solidFill>
              <a:latin typeface="Arial" charset="0"/>
              <a:ea typeface="Arial" charset="0"/>
              <a:cs typeface="Arial" charset="0"/>
              <a:sym typeface="Cabin"/>
            </a:endParaRPr>
          </a:p>
        </p:txBody>
      </p:sp>
      <p:cxnSp>
        <p:nvCxnSpPr>
          <p:cNvPr id="515" name="Shape 515"/>
          <p:cNvCxnSpPr/>
          <p:nvPr/>
        </p:nvCxnSpPr>
        <p:spPr>
          <a:xfrm rot="10800000" flipH="1">
            <a:off x="5308600" y="3529362"/>
            <a:ext cx="1330199" cy="17399"/>
          </a:xfrm>
          <a:prstGeom prst="straightConnector1">
            <a:avLst/>
          </a:prstGeom>
          <a:noFill/>
          <a:ln w="63500" cap="rnd" cmpd="sng">
            <a:solidFill>
              <a:schemeClr val="lt1"/>
            </a:solidFill>
            <a:prstDash val="solid"/>
            <a:miter/>
            <a:headEnd type="stealth" w="med" len="med"/>
            <a:tailEnd type="none" w="med" len="med"/>
          </a:ln>
        </p:spPr>
      </p:cxnSp>
      <p:cxnSp>
        <p:nvCxnSpPr>
          <p:cNvPr id="516" name="Shape 516"/>
          <p:cNvCxnSpPr/>
          <p:nvPr/>
        </p:nvCxnSpPr>
        <p:spPr>
          <a:xfrm rot="10800000" flipH="1">
            <a:off x="5816600" y="4377162"/>
            <a:ext cx="933599" cy="7800"/>
          </a:xfrm>
          <a:prstGeom prst="straightConnector1">
            <a:avLst/>
          </a:prstGeom>
          <a:noFill/>
          <a:ln w="63500" cap="rnd" cmpd="sng">
            <a:solidFill>
              <a:schemeClr val="lt1"/>
            </a:solidFill>
            <a:prstDash val="solid"/>
            <a:miter/>
            <a:headEnd type="stealth" w="med" len="med"/>
            <a:tailEnd type="none" w="med" len="med"/>
          </a:ln>
        </p:spPr>
      </p:cxnSp>
      <p:cxnSp>
        <p:nvCxnSpPr>
          <p:cNvPr id="517" name="Shape 517"/>
          <p:cNvCxnSpPr/>
          <p:nvPr/>
        </p:nvCxnSpPr>
        <p:spPr>
          <a:xfrm rot="10800000" flipH="1">
            <a:off x="5384800" y="5205762"/>
            <a:ext cx="1330199" cy="17399"/>
          </a:xfrm>
          <a:prstGeom prst="straightConnector1">
            <a:avLst/>
          </a:prstGeom>
          <a:noFill/>
          <a:ln w="63500" cap="rnd" cmpd="sng">
            <a:solidFill>
              <a:schemeClr val="lt1"/>
            </a:solidFill>
            <a:prstDash val="solid"/>
            <a:miter/>
            <a:headEnd type="stealth" w="med" len="med"/>
            <a:tailEnd type="none" w="med" len="med"/>
          </a:ln>
        </p:spPr>
      </p:cxn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Shape 522"/>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Programación de Párrafos</a:t>
            </a:r>
            <a:endParaRPr lang="es-AR" sz="7600" u="none" strike="noStrike" cap="none" dirty="0">
              <a:solidFill>
                <a:srgbClr val="FFFF00"/>
              </a:solidFill>
              <a:latin typeface="Arial" charset="0"/>
              <a:ea typeface="Arial" charset="0"/>
              <a:cs typeface="Arial" charset="0"/>
              <a:sym typeface="Cabin"/>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098" y="187780"/>
            <a:ext cx="293370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4 CuadroTexto"/>
          <p:cNvSpPr txBox="1"/>
          <p:nvPr/>
        </p:nvSpPr>
        <p:spPr>
          <a:xfrm>
            <a:off x="248408" y="184302"/>
            <a:ext cx="2441694"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Introducción – Parte 4</a:t>
            </a:r>
            <a:endParaRPr lang="es-AR" sz="1800" dirty="0">
              <a:solidFill>
                <a:schemeClr val="bg1"/>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0900" y="36761"/>
            <a:ext cx="2933700" cy="527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16 CuadroTexto"/>
          <p:cNvSpPr txBox="1"/>
          <p:nvPr/>
        </p:nvSpPr>
        <p:spPr>
          <a:xfrm>
            <a:off x="12466048" y="146740"/>
            <a:ext cx="2723823" cy="369332"/>
          </a:xfrm>
          <a:prstGeom prst="rect">
            <a:avLst/>
          </a:prstGeom>
          <a:noFill/>
        </p:spPr>
        <p:txBody>
          <a:bodyPr wrap="non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s-AR" sz="1800" dirty="0" smtClean="0">
                <a:solidFill>
                  <a:schemeClr val="bg1"/>
                </a:solidFill>
              </a:rPr>
              <a:t>PYTHON PARA TODOS</a:t>
            </a:r>
            <a:endParaRPr lang="es-AR" sz="18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071215_powerpoint_template_b">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071215_powerpoint_template_b.thmx</Template>
  <TotalTime>612</TotalTime>
  <Words>1203</Words>
  <Application>Microsoft Office PowerPoint</Application>
  <PresentationFormat>Personalizado</PresentationFormat>
  <Paragraphs>233</Paragraphs>
  <Slides>19</Slides>
  <Notes>19</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071215_powerpoint_template_b</vt:lpstr>
      <vt:lpstr>Hablemos con Python</vt:lpstr>
      <vt:lpstr>Presentación de PowerPoint</vt:lpstr>
      <vt:lpstr>Presentación de PowerPoint</vt:lpstr>
      <vt:lpstr>¿Qué decimos?</vt:lpstr>
      <vt:lpstr>Elementos de Python</vt:lpstr>
      <vt:lpstr>Presentación de PowerPoint</vt:lpstr>
      <vt:lpstr>Palabras Reservadas</vt:lpstr>
      <vt:lpstr>Sentencias o Líneas</vt:lpstr>
      <vt:lpstr>Programación de Párrafos</vt:lpstr>
      <vt:lpstr>Scripts de Python</vt:lpstr>
      <vt:lpstr>Interactivo versus Script</vt:lpstr>
      <vt:lpstr>Pasos del Programa o Flujo del Programa</vt:lpstr>
      <vt:lpstr>Pasos Secuenciales</vt:lpstr>
      <vt:lpstr>Pasos Condicionales</vt:lpstr>
      <vt:lpstr>Pasos Repetidos</vt:lpstr>
      <vt:lpstr>Presentación de PowerPoint</vt:lpstr>
      <vt:lpstr>Presentación de PowerPoint</vt:lpstr>
      <vt:lpstr>Síntesis</vt:lpstr>
      <vt:lpstr>Agradecimientos / Colaboraciones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Program?</dc:title>
  <dc:creator>Julia</dc:creator>
  <cp:lastModifiedBy>Alicia</cp:lastModifiedBy>
  <cp:revision>127</cp:revision>
  <dcterms:modified xsi:type="dcterms:W3CDTF">2019-06-27T16:12:18Z</dcterms:modified>
</cp:coreProperties>
</file>