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06" r:id="rId1"/>
  </p:sldMasterIdLst>
  <p:notesMasterIdLst>
    <p:notesMasterId r:id="rId12"/>
  </p:notesMasterIdLst>
  <p:sldIdLst>
    <p:sldId id="267" r:id="rId2"/>
    <p:sldId id="268" r:id="rId3"/>
    <p:sldId id="269" r:id="rId4"/>
    <p:sldId id="270" r:id="rId5"/>
    <p:sldId id="271" r:id="rId6"/>
    <p:sldId id="272" r:id="rId7"/>
    <p:sldId id="273" r:id="rId8"/>
    <p:sldId id="274" r:id="rId9"/>
    <p:sldId id="319" r:id="rId10"/>
    <p:sldId id="307" r:id="rId11"/>
  </p:sldIdLst>
  <p:sldSz cx="16256000" cy="9144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04" autoAdjust="0"/>
    <p:restoredTop sz="92472" autoAdjust="0"/>
  </p:normalViewPr>
  <p:slideViewPr>
    <p:cSldViewPr snapToGrid="0" snapToObjects="1">
      <p:cViewPr varScale="1">
        <p:scale>
          <a:sx n="56" d="100"/>
          <a:sy n="56" d="100"/>
        </p:scale>
        <p:origin x="-590" y="-82"/>
      </p:cViewPr>
      <p:guideLst>
        <p:guide orient="horz" pos="2880"/>
        <p:guide pos="5120"/>
      </p:guideLst>
    </p:cSldViewPr>
  </p:slideViewPr>
  <p:outlineViewPr>
    <p:cViewPr>
      <p:scale>
        <a:sx n="33" d="100"/>
        <a:sy n="33" d="100"/>
      </p:scale>
      <p:origin x="0" y="-2720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50918718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Shape 38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390" name="Shape 39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22372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1"/>
        <p:cNvGrpSpPr/>
        <p:nvPr/>
      </p:nvGrpSpPr>
      <p:grpSpPr>
        <a:xfrm>
          <a:off x="0" y="0"/>
          <a:ext cx="0" cy="0"/>
          <a:chOff x="0" y="0"/>
          <a:chExt cx="0" cy="0"/>
        </a:xfrm>
      </p:grpSpPr>
      <p:sp>
        <p:nvSpPr>
          <p:cNvPr id="762" name="Shape 7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3" name="Shape 76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Tree>
    <p:extLst>
      <p:ext uri="{BB962C8B-B14F-4D97-AF65-F5344CB8AC3E}">
        <p14:creationId xmlns:p14="http://schemas.microsoft.com/office/powerpoint/2010/main" val="1314878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Shape 39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396" name="Shape 39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30265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1"/>
        <p:cNvGrpSpPr/>
        <p:nvPr/>
      </p:nvGrpSpPr>
      <p:grpSpPr>
        <a:xfrm>
          <a:off x="0" y="0"/>
          <a:ext cx="0" cy="0"/>
          <a:chOff x="0" y="0"/>
          <a:chExt cx="0" cy="0"/>
        </a:xfrm>
      </p:grpSpPr>
      <p:sp>
        <p:nvSpPr>
          <p:cNvPr id="402" name="Shape 40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403" name="Shape 4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25567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2"/>
        <p:cNvGrpSpPr/>
        <p:nvPr/>
      </p:nvGrpSpPr>
      <p:grpSpPr>
        <a:xfrm>
          <a:off x="0" y="0"/>
          <a:ext cx="0" cy="0"/>
          <a:chOff x="0" y="0"/>
          <a:chExt cx="0" cy="0"/>
        </a:xfrm>
      </p:grpSpPr>
      <p:sp>
        <p:nvSpPr>
          <p:cNvPr id="413" name="Shape 41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414" name="Shape 41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21068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6"/>
        <p:cNvGrpSpPr/>
        <p:nvPr/>
      </p:nvGrpSpPr>
      <p:grpSpPr>
        <a:xfrm>
          <a:off x="0" y="0"/>
          <a:ext cx="0" cy="0"/>
          <a:chOff x="0" y="0"/>
          <a:chExt cx="0" cy="0"/>
        </a:xfrm>
      </p:grpSpPr>
      <p:sp>
        <p:nvSpPr>
          <p:cNvPr id="437" name="Shape 43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438" name="Shape 4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304610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7"/>
        <p:cNvGrpSpPr/>
        <p:nvPr/>
      </p:nvGrpSpPr>
      <p:grpSpPr>
        <a:xfrm>
          <a:off x="0" y="0"/>
          <a:ext cx="0" cy="0"/>
          <a:chOff x="0" y="0"/>
          <a:chExt cx="0" cy="0"/>
        </a:xfrm>
      </p:grpSpPr>
      <p:sp>
        <p:nvSpPr>
          <p:cNvPr id="448" name="Shape 44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449" name="Shape 4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46504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8"/>
        <p:cNvGrpSpPr/>
        <p:nvPr/>
      </p:nvGrpSpPr>
      <p:grpSpPr>
        <a:xfrm>
          <a:off x="0" y="0"/>
          <a:ext cx="0" cy="0"/>
          <a:chOff x="0" y="0"/>
          <a:chExt cx="0" cy="0"/>
        </a:xfrm>
      </p:grpSpPr>
      <p:sp>
        <p:nvSpPr>
          <p:cNvPr id="469" name="Shape 46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470" name="Shape 47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035453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7"/>
        <p:cNvGrpSpPr/>
        <p:nvPr/>
      </p:nvGrpSpPr>
      <p:grpSpPr>
        <a:xfrm>
          <a:off x="0" y="0"/>
          <a:ext cx="0" cy="0"/>
          <a:chOff x="0" y="0"/>
          <a:chExt cx="0" cy="0"/>
        </a:xfrm>
      </p:grpSpPr>
      <p:sp>
        <p:nvSpPr>
          <p:cNvPr id="508" name="Shape 50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509" name="Shape 50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467576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Shape 20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r>
              <a:rPr lang="es-AR" sz="1100" kern="1200" dirty="0" smtClean="0">
                <a:solidFill>
                  <a:schemeClr val="tx1"/>
                </a:solidFill>
                <a:latin typeface="+mn-lt"/>
                <a:ea typeface="+mn-ea"/>
                <a:cs typeface="+mn-cs"/>
              </a:rPr>
              <a:t>Nota de Chuck.</a:t>
            </a:r>
            <a:r>
              <a:rPr lang="es-AR" sz="1100" kern="1200" baseline="0" dirty="0" smtClean="0">
                <a:solidFill>
                  <a:schemeClr val="tx1"/>
                </a:solidFill>
                <a:latin typeface="+mn-lt"/>
                <a:ea typeface="+mn-ea"/>
                <a:cs typeface="+mn-cs"/>
              </a:rPr>
              <a:t> </a:t>
            </a:r>
            <a:r>
              <a:rPr lang="es-AR" sz="1100" kern="1200" dirty="0" smtClean="0">
                <a:solidFill>
                  <a:schemeClr val="tx1"/>
                </a:solidFill>
                <a:latin typeface="+mn-lt"/>
                <a:ea typeface="+mn-ea"/>
                <a:cs typeface="+mn-cs"/>
              </a:rPr>
              <a:t>Si está usando estos materiales, puede retirar el logotipo de UM y reemplazarlo por el suyo pero, por favor, conserve el logo de CC-BY en la primera página así como también retenga la(s) página(s) de agradecimientos al final. </a:t>
            </a:r>
            <a:endParaRPr lang="es-ES" sz="1100" kern="1200" dirty="0">
              <a:solidFill>
                <a:schemeClr val="tx1"/>
              </a:solidFill>
              <a:latin typeface="+mn-lt"/>
              <a:ea typeface="+mn-ea"/>
              <a:cs typeface="+mn-cs"/>
            </a:endParaRPr>
          </a:p>
        </p:txBody>
      </p:sp>
      <p:sp>
        <p:nvSpPr>
          <p:cNvPr id="201" name="Shape 20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16737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282828"/>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40678" y="889217"/>
            <a:ext cx="15174644" cy="2732951"/>
          </a:xfrm>
          <a:prstGeom prst="rect">
            <a:avLst/>
          </a:prstGeom>
          <a:effectLst>
            <a:innerShdw blurRad="482600" dist="50800" dir="13500000">
              <a:srgbClr val="000000">
                <a:alpha val="37000"/>
              </a:srgbClr>
            </a:innerShdw>
          </a:effectLst>
          <a:scene3d>
            <a:camera prst="orthographicFront"/>
            <a:lightRig rig="threePt" dir="t"/>
          </a:scene3d>
          <a:sp3d>
            <a:bevelT w="139700" prst="cross"/>
          </a:sp3d>
        </p:spPr>
        <p:txBody>
          <a:bodyPr lIns="162553" tIns="81276" rIns="162553" bIns="81276"/>
          <a:lstStyle>
            <a:lvl1pPr>
              <a:defRPr sz="6200" b="1" i="0" cap="none">
                <a:solidFill>
                  <a:schemeClr val="bg1"/>
                </a:solidFill>
                <a:latin typeface="Gill Sans SemiBold"/>
                <a:cs typeface="Lucida Grande"/>
              </a:defRPr>
            </a:lvl1pPr>
          </a:lstStyle>
          <a:p>
            <a:r>
              <a:rPr lang="en-US" smtClean="0"/>
              <a:t>Click to edit Master title style</a:t>
            </a:r>
            <a:endParaRPr lang="en-US" dirty="0"/>
          </a:p>
        </p:txBody>
      </p:sp>
      <p:sp>
        <p:nvSpPr>
          <p:cNvPr id="3" name="Subtitle 2"/>
          <p:cNvSpPr>
            <a:spLocks noGrp="1"/>
          </p:cNvSpPr>
          <p:nvPr>
            <p:ph type="subTitle" idx="1"/>
          </p:nvPr>
        </p:nvSpPr>
        <p:spPr>
          <a:xfrm>
            <a:off x="1307135" y="5181600"/>
            <a:ext cx="13392187" cy="2336800"/>
          </a:xfrm>
        </p:spPr>
        <p:txBody>
          <a:bodyPr>
            <a:normAutofit/>
          </a:bodyPr>
          <a:lstStyle>
            <a:lvl1pPr marL="0" indent="0" algn="ctr">
              <a:buNone/>
              <a:defRPr sz="5500" b="1" i="0" baseline="0">
                <a:solidFill>
                  <a:srgbClr val="FDC227"/>
                </a:solidFill>
                <a:effectLst>
                  <a:innerShdw blurRad="63500" dist="50800" dir="13500000">
                    <a:srgbClr val="000000">
                      <a:alpha val="9000"/>
                    </a:srgbClr>
                  </a:innerShdw>
                </a:effectLst>
                <a:latin typeface="Gill Sans SemiBold"/>
                <a:cs typeface="Georgia"/>
              </a:defRPr>
            </a:lvl1pPr>
            <a:lvl2pPr marL="812764" indent="0" algn="ctr">
              <a:buNone/>
              <a:defRPr>
                <a:solidFill>
                  <a:schemeClr val="tx1">
                    <a:tint val="75000"/>
                  </a:schemeClr>
                </a:solidFill>
              </a:defRPr>
            </a:lvl2pPr>
            <a:lvl3pPr marL="1625529" indent="0" algn="ctr">
              <a:buNone/>
              <a:defRPr>
                <a:solidFill>
                  <a:schemeClr val="tx1">
                    <a:tint val="75000"/>
                  </a:schemeClr>
                </a:solidFill>
              </a:defRPr>
            </a:lvl3pPr>
            <a:lvl4pPr marL="2438293" indent="0" algn="ctr">
              <a:buNone/>
              <a:defRPr>
                <a:solidFill>
                  <a:schemeClr val="tx1">
                    <a:tint val="75000"/>
                  </a:schemeClr>
                </a:solidFill>
              </a:defRPr>
            </a:lvl4pPr>
            <a:lvl5pPr marL="3251058" indent="0" algn="ctr">
              <a:buNone/>
              <a:defRPr>
                <a:solidFill>
                  <a:schemeClr val="tx1">
                    <a:tint val="75000"/>
                  </a:schemeClr>
                </a:solidFill>
              </a:defRPr>
            </a:lvl5pPr>
            <a:lvl6pPr marL="4063822" indent="0" algn="ctr">
              <a:buNone/>
              <a:defRPr>
                <a:solidFill>
                  <a:schemeClr val="tx1">
                    <a:tint val="75000"/>
                  </a:schemeClr>
                </a:solidFill>
              </a:defRPr>
            </a:lvl6pPr>
            <a:lvl7pPr marL="4876587" indent="0" algn="ctr">
              <a:buNone/>
              <a:defRPr>
                <a:solidFill>
                  <a:schemeClr val="tx1">
                    <a:tint val="75000"/>
                  </a:schemeClr>
                </a:solidFill>
              </a:defRPr>
            </a:lvl7pPr>
            <a:lvl8pPr marL="5689351" indent="0" algn="ctr">
              <a:buNone/>
              <a:defRPr>
                <a:solidFill>
                  <a:schemeClr val="tx1">
                    <a:tint val="75000"/>
                  </a:schemeClr>
                </a:solidFill>
              </a:defRPr>
            </a:lvl8pPr>
            <a:lvl9pPr marL="6502116"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4121027693"/>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p:spTree>
      <p:nvGrpSpPr>
        <p:cNvPr id="1" name="Shape 193"/>
        <p:cNvGrpSpPr/>
        <p:nvPr/>
      </p:nvGrpSpPr>
      <p:grpSpPr>
        <a:xfrm>
          <a:off x="0" y="0"/>
          <a:ext cx="0" cy="0"/>
          <a:chOff x="0" y="0"/>
          <a:chExt cx="0" cy="0"/>
        </a:xfrm>
      </p:grpSpPr>
      <p:sp>
        <p:nvSpPr>
          <p:cNvPr id="194" name="Shape 194"/>
          <p:cNvSpPr txBox="1">
            <a:spLocks noGrp="1"/>
          </p:cNvSpPr>
          <p:nvPr>
            <p:ph type="title"/>
          </p:nvPr>
        </p:nvSpPr>
        <p:spPr>
          <a:xfrm>
            <a:off x="1155700" y="817418"/>
            <a:ext cx="13932000" cy="1722482"/>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Tree>
    <p:extLst>
      <p:ext uri="{BB962C8B-B14F-4D97-AF65-F5344CB8AC3E}">
        <p14:creationId xmlns:p14="http://schemas.microsoft.com/office/powerpoint/2010/main" val="1160293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Shape 193"/>
        <p:cNvGrpSpPr/>
        <p:nvPr/>
      </p:nvGrpSpPr>
      <p:grpSpPr>
        <a:xfrm>
          <a:off x="0" y="0"/>
          <a:ext cx="0" cy="0"/>
          <a:chOff x="0" y="0"/>
          <a:chExt cx="0" cy="0"/>
        </a:xfrm>
      </p:grpSpPr>
    </p:spTree>
    <p:extLst>
      <p:ext uri="{BB962C8B-B14F-4D97-AF65-F5344CB8AC3E}">
        <p14:creationId xmlns:p14="http://schemas.microsoft.com/office/powerpoint/2010/main" val="1983018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32178" y="905084"/>
            <a:ext cx="14991644" cy="1247721"/>
          </a:xfrm>
          <a:prstGeom prst="rect">
            <a:avLst/>
          </a:prstGeom>
        </p:spPr>
        <p:txBody>
          <a:bodyPr lIns="162553" tIns="81276" rIns="162553" bIns="81276"/>
          <a:lstStyle>
            <a:lvl1pPr>
              <a:defRPr sz="6200" b="1" i="0" cap="none" baseline="0">
                <a:solidFill>
                  <a:srgbClr val="FFCB05"/>
                </a:solidFill>
                <a:effectLst>
                  <a:innerShdw blurRad="63500" dist="50800" dir="13500000">
                    <a:srgbClr val="000000">
                      <a:alpha val="14000"/>
                    </a:srgbClr>
                  </a:innerShdw>
                </a:effectLst>
                <a:latin typeface="Gill Sans SemiBold"/>
                <a:cs typeface="Georgia"/>
              </a:defRPr>
            </a:lvl1pPr>
          </a:lstStyle>
          <a:p>
            <a:r>
              <a:rPr lang="en-US" smtClean="0"/>
              <a:t>Click to edit Master title style</a:t>
            </a:r>
            <a:endParaRPr lang="en-US" dirty="0"/>
          </a:p>
        </p:txBody>
      </p:sp>
      <p:sp>
        <p:nvSpPr>
          <p:cNvPr id="3" name="Content Placeholder 2"/>
          <p:cNvSpPr>
            <a:spLocks noGrp="1"/>
          </p:cNvSpPr>
          <p:nvPr>
            <p:ph idx="1"/>
          </p:nvPr>
        </p:nvSpPr>
        <p:spPr>
          <a:xfrm>
            <a:off x="812800" y="2475702"/>
            <a:ext cx="14630400" cy="590206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3655375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41683" y="1366549"/>
            <a:ext cx="15400421" cy="1816100"/>
          </a:xfrm>
          <a:prstGeom prst="rect">
            <a:avLst/>
          </a:prstGeom>
        </p:spPr>
        <p:txBody>
          <a:bodyPr lIns="162553" tIns="81276" rIns="162553" bIns="81276" anchor="t"/>
          <a:lstStyle>
            <a:lvl1pPr algn="ctr">
              <a:defRPr sz="6200" b="1" i="0" cap="none">
                <a:solidFill>
                  <a:schemeClr val="bg1"/>
                </a:solidFill>
                <a:latin typeface="Gill Sans SemiBold"/>
              </a:defRPr>
            </a:lvl1pPr>
          </a:lstStyle>
          <a:p>
            <a:r>
              <a:rPr lang="en-US" smtClean="0"/>
              <a:t>Click to edit Master title style</a:t>
            </a:r>
            <a:endParaRPr lang="en-US" dirty="0"/>
          </a:p>
        </p:txBody>
      </p:sp>
      <p:sp>
        <p:nvSpPr>
          <p:cNvPr id="3" name="Text Placeholder 2"/>
          <p:cNvSpPr>
            <a:spLocks noGrp="1"/>
          </p:cNvSpPr>
          <p:nvPr>
            <p:ph type="body" idx="1"/>
          </p:nvPr>
        </p:nvSpPr>
        <p:spPr>
          <a:xfrm>
            <a:off x="1284112" y="4919579"/>
            <a:ext cx="13817600" cy="956288"/>
          </a:xfrm>
        </p:spPr>
        <p:txBody>
          <a:bodyPr anchor="b">
            <a:normAutofit/>
          </a:bodyPr>
          <a:lstStyle>
            <a:lvl1pPr marL="0" indent="0" algn="ctr">
              <a:buNone/>
              <a:defRPr sz="4300">
                <a:solidFill>
                  <a:srgbClr val="FDC227"/>
                </a:solidFill>
              </a:defRPr>
            </a:lvl1pPr>
            <a:lvl2pPr marL="812764" indent="0">
              <a:buNone/>
              <a:defRPr sz="3200">
                <a:solidFill>
                  <a:schemeClr val="tx1">
                    <a:tint val="75000"/>
                  </a:schemeClr>
                </a:solidFill>
              </a:defRPr>
            </a:lvl2pPr>
            <a:lvl3pPr marL="1625529" indent="0">
              <a:buNone/>
              <a:defRPr sz="2800">
                <a:solidFill>
                  <a:schemeClr val="tx1">
                    <a:tint val="75000"/>
                  </a:schemeClr>
                </a:solidFill>
              </a:defRPr>
            </a:lvl3pPr>
            <a:lvl4pPr marL="2438293" indent="0">
              <a:buNone/>
              <a:defRPr sz="2500">
                <a:solidFill>
                  <a:schemeClr val="tx1">
                    <a:tint val="75000"/>
                  </a:schemeClr>
                </a:solidFill>
              </a:defRPr>
            </a:lvl4pPr>
            <a:lvl5pPr marL="3251058" indent="0">
              <a:buNone/>
              <a:defRPr sz="2500">
                <a:solidFill>
                  <a:schemeClr val="tx1">
                    <a:tint val="75000"/>
                  </a:schemeClr>
                </a:solidFill>
              </a:defRPr>
            </a:lvl5pPr>
            <a:lvl6pPr marL="4063822" indent="0">
              <a:buNone/>
              <a:defRPr sz="2500">
                <a:solidFill>
                  <a:schemeClr val="tx1">
                    <a:tint val="75000"/>
                  </a:schemeClr>
                </a:solidFill>
              </a:defRPr>
            </a:lvl6pPr>
            <a:lvl7pPr marL="4876587" indent="0">
              <a:buNone/>
              <a:defRPr sz="2500">
                <a:solidFill>
                  <a:schemeClr val="tx1">
                    <a:tint val="75000"/>
                  </a:schemeClr>
                </a:solidFill>
              </a:defRPr>
            </a:lvl7pPr>
            <a:lvl8pPr marL="5689351" indent="0">
              <a:buNone/>
              <a:defRPr sz="2500">
                <a:solidFill>
                  <a:schemeClr val="tx1">
                    <a:tint val="75000"/>
                  </a:schemeClr>
                </a:solidFill>
              </a:defRPr>
            </a:lvl8pPr>
            <a:lvl9pPr marL="6502116" indent="0">
              <a:buNone/>
              <a:defRPr sz="25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98553893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48267" y="885296"/>
            <a:ext cx="14630400" cy="1248306"/>
          </a:xfrm>
          <a:prstGeom prst="rect">
            <a:avLst/>
          </a:prstGeom>
        </p:spPr>
        <p:txBody>
          <a:bodyPr lIns="162553" tIns="81276" rIns="162553" bIns="81276"/>
          <a:lstStyle>
            <a:lvl1pPr>
              <a:defRPr sz="5700" b="1" i="0" cap="none">
                <a:solidFill>
                  <a:schemeClr val="bg1"/>
                </a:solidFill>
                <a:latin typeface="Gill Sans SemiBold"/>
                <a:cs typeface="Lucida Grande"/>
              </a:defRPr>
            </a:lvl1pPr>
          </a:lstStyle>
          <a:p>
            <a:r>
              <a:rPr lang="en-US" smtClean="0"/>
              <a:t>Click to edit Master title style</a:t>
            </a:r>
            <a:endParaRPr lang="en-US" dirty="0"/>
          </a:p>
        </p:txBody>
      </p:sp>
      <p:sp>
        <p:nvSpPr>
          <p:cNvPr id="3" name="Content Placeholder 2"/>
          <p:cNvSpPr>
            <a:spLocks noGrp="1"/>
          </p:cNvSpPr>
          <p:nvPr>
            <p:ph sz="half" idx="1"/>
          </p:nvPr>
        </p:nvSpPr>
        <p:spPr>
          <a:xfrm>
            <a:off x="812800" y="2133602"/>
            <a:ext cx="7179733" cy="6034617"/>
          </a:xfrm>
        </p:spPr>
        <p:txBody>
          <a:bodyPr/>
          <a:lstStyle>
            <a:lvl1pPr>
              <a:defRPr sz="3200" b="1" i="0" cap="none">
                <a:solidFill>
                  <a:srgbClr val="FDC227"/>
                </a:solidFill>
                <a:latin typeface="Gill Sans SemiBold"/>
                <a:cs typeface="Lucida Grande"/>
              </a:defRPr>
            </a:lvl1pPr>
            <a:lvl2pPr>
              <a:defRPr sz="2800" b="0" i="1">
                <a:latin typeface="Gill Sans SemiBold"/>
                <a:cs typeface="Lucida Grande"/>
              </a:defRPr>
            </a:lvl2pPr>
            <a:lvl3pPr>
              <a:defRPr sz="2800" b="0" i="1">
                <a:latin typeface="Gill Sans SemiBold"/>
                <a:cs typeface="Lucida Grande"/>
              </a:defRPr>
            </a:lvl3pPr>
            <a:lvl4pPr>
              <a:defRPr sz="2800" b="0" i="1">
                <a:latin typeface="Gill Sans SemiBold"/>
                <a:cs typeface="Lucida Grande"/>
              </a:defRPr>
            </a:lvl4pPr>
            <a:lvl5pPr>
              <a:defRPr sz="2800" b="0" i="1">
                <a:latin typeface="Gill Sans SemiBold"/>
                <a:cs typeface="Lucida Grande"/>
              </a:defRPr>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8263467" y="2133602"/>
            <a:ext cx="7179733" cy="6034617"/>
          </a:xfrm>
        </p:spPr>
        <p:txBody>
          <a:bodyPr/>
          <a:lstStyle>
            <a:lvl1pPr>
              <a:defRPr sz="3200" b="0" i="0">
                <a:solidFill>
                  <a:srgbClr val="FDC227"/>
                </a:solidFill>
                <a:latin typeface="Gill Sans SemiBold"/>
                <a:cs typeface="Lucida Grande"/>
              </a:defRPr>
            </a:lvl1pPr>
            <a:lvl2pPr>
              <a:defRPr sz="2800" b="0" i="1">
                <a:latin typeface="Gill Sans SemiBold"/>
                <a:cs typeface="Lucida Grande"/>
              </a:defRPr>
            </a:lvl2pPr>
            <a:lvl3pPr>
              <a:defRPr sz="2800" b="0" i="1">
                <a:latin typeface="Gill Sans SemiBold"/>
                <a:cs typeface="Lucida Grande"/>
              </a:defRPr>
            </a:lvl3pPr>
            <a:lvl4pPr>
              <a:defRPr sz="2800" b="0" i="1">
                <a:latin typeface="Gill Sans SemiBold"/>
                <a:cs typeface="Lucida Grande"/>
              </a:defRPr>
            </a:lvl4pPr>
            <a:lvl5pPr>
              <a:defRPr sz="2800" b="0" i="1">
                <a:latin typeface="Gill Sans SemiBold"/>
                <a:cs typeface="Lucida Grande"/>
              </a:defRPr>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1817150"/>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2800" y="820646"/>
            <a:ext cx="14630400" cy="1226172"/>
          </a:xfrm>
          <a:prstGeom prst="rect">
            <a:avLst/>
          </a:prstGeom>
        </p:spPr>
        <p:txBody>
          <a:bodyPr lIns="162553" tIns="81276" rIns="162553" bIns="81276"/>
          <a:lstStyle>
            <a:lvl1pPr>
              <a:defRPr sz="5700" b="0" i="0" cap="none">
                <a:solidFill>
                  <a:schemeClr val="bg1"/>
                </a:solidFill>
                <a:latin typeface="Gill Sans SemiBold"/>
                <a:cs typeface="Lucida Grande"/>
              </a:defRPr>
            </a:lvl1pPr>
          </a:lstStyle>
          <a:p>
            <a:r>
              <a:rPr lang="en-US" smtClean="0"/>
              <a:t>Click to edit Master title style</a:t>
            </a:r>
            <a:endParaRPr lang="en-US" dirty="0"/>
          </a:p>
        </p:txBody>
      </p:sp>
      <p:sp>
        <p:nvSpPr>
          <p:cNvPr id="3" name="Text Placeholder 2"/>
          <p:cNvSpPr>
            <a:spLocks noGrp="1"/>
          </p:cNvSpPr>
          <p:nvPr>
            <p:ph type="body" idx="1"/>
          </p:nvPr>
        </p:nvSpPr>
        <p:spPr>
          <a:xfrm>
            <a:off x="812800" y="2046818"/>
            <a:ext cx="7182556" cy="853017"/>
          </a:xfrm>
        </p:spPr>
        <p:txBody>
          <a:bodyPr anchor="b">
            <a:noAutofit/>
          </a:bodyPr>
          <a:lstStyle>
            <a:lvl1pPr marL="0" indent="0" algn="ctr">
              <a:buNone/>
              <a:defRPr sz="3600" b="0" i="0" cap="none">
                <a:solidFill>
                  <a:srgbClr val="FDC227"/>
                </a:solidFill>
                <a:effectLst/>
                <a:latin typeface="Gill Sans SemiBold"/>
                <a:cs typeface="Lucida Grande"/>
              </a:defRPr>
            </a:lvl1pPr>
            <a:lvl2pPr marL="812764" indent="0">
              <a:buNone/>
              <a:defRPr sz="3600" b="1"/>
            </a:lvl2pPr>
            <a:lvl3pPr marL="1625529" indent="0">
              <a:buNone/>
              <a:defRPr sz="3200" b="1"/>
            </a:lvl3pPr>
            <a:lvl4pPr marL="2438293" indent="0">
              <a:buNone/>
              <a:defRPr sz="2800" b="1"/>
            </a:lvl4pPr>
            <a:lvl5pPr marL="3251058" indent="0">
              <a:buNone/>
              <a:defRPr sz="2800" b="1"/>
            </a:lvl5pPr>
            <a:lvl6pPr marL="4063822" indent="0">
              <a:buNone/>
              <a:defRPr sz="2800" b="1"/>
            </a:lvl6pPr>
            <a:lvl7pPr marL="4876587" indent="0">
              <a:buNone/>
              <a:defRPr sz="2800" b="1"/>
            </a:lvl7pPr>
            <a:lvl8pPr marL="5689351" indent="0">
              <a:buNone/>
              <a:defRPr sz="2800" b="1"/>
            </a:lvl8pPr>
            <a:lvl9pPr marL="6502116" indent="0">
              <a:buNone/>
              <a:defRPr sz="2800" b="1"/>
            </a:lvl9pPr>
          </a:lstStyle>
          <a:p>
            <a:pPr lvl="0"/>
            <a:r>
              <a:rPr lang="en-US" smtClean="0"/>
              <a:t>Click to edit Master text styles</a:t>
            </a:r>
          </a:p>
        </p:txBody>
      </p:sp>
      <p:sp>
        <p:nvSpPr>
          <p:cNvPr id="4" name="Content Placeholder 3"/>
          <p:cNvSpPr>
            <a:spLocks noGrp="1"/>
          </p:cNvSpPr>
          <p:nvPr>
            <p:ph sz="half" idx="2"/>
          </p:nvPr>
        </p:nvSpPr>
        <p:spPr>
          <a:xfrm>
            <a:off x="812800" y="3232187"/>
            <a:ext cx="7182556" cy="5268384"/>
          </a:xfrm>
        </p:spPr>
        <p:txBody>
          <a:bodyPr/>
          <a:lstStyle>
            <a:lvl1pPr>
              <a:defRPr sz="3200">
                <a:latin typeface="Gill Sans SemiBold"/>
                <a:cs typeface="Lucida Grande"/>
              </a:defRPr>
            </a:lvl1pPr>
            <a:lvl2pPr>
              <a:defRPr sz="2800" b="0" i="1">
                <a:latin typeface="Gill Sans SemiBold"/>
                <a:cs typeface="Lucida Grande"/>
              </a:defRPr>
            </a:lvl2pPr>
            <a:lvl3pPr>
              <a:defRPr sz="2800" b="0" i="1">
                <a:latin typeface="Gill Sans SemiBold"/>
                <a:cs typeface="Lucida Grande"/>
              </a:defRPr>
            </a:lvl3pPr>
            <a:lvl4pPr>
              <a:defRPr sz="2800" b="0" i="1">
                <a:latin typeface="Gill Sans SemiBold"/>
                <a:cs typeface="Lucida Grande"/>
              </a:defRPr>
            </a:lvl4pPr>
            <a:lvl5pPr>
              <a:defRPr sz="2800" b="0" i="1">
                <a:latin typeface="Gill Sans SemiBold"/>
                <a:cs typeface="Lucida Grande"/>
              </a:defRPr>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8257825" y="2046818"/>
            <a:ext cx="7185378" cy="853017"/>
          </a:xfrm>
        </p:spPr>
        <p:txBody>
          <a:bodyPr anchor="b">
            <a:normAutofit/>
          </a:bodyPr>
          <a:lstStyle>
            <a:lvl1pPr marL="0" indent="0" algn="ctr">
              <a:buNone/>
              <a:defRPr sz="3600" b="0">
                <a:solidFill>
                  <a:srgbClr val="FDC227"/>
                </a:solidFill>
                <a:effectLst/>
                <a:latin typeface="Gill Sans SemiBold"/>
                <a:cs typeface="Lucida Grande"/>
              </a:defRPr>
            </a:lvl1pPr>
            <a:lvl2pPr marL="812764" indent="0">
              <a:buNone/>
              <a:defRPr sz="3600" b="1"/>
            </a:lvl2pPr>
            <a:lvl3pPr marL="1625529" indent="0">
              <a:buNone/>
              <a:defRPr sz="3200" b="1"/>
            </a:lvl3pPr>
            <a:lvl4pPr marL="2438293" indent="0">
              <a:buNone/>
              <a:defRPr sz="2800" b="1"/>
            </a:lvl4pPr>
            <a:lvl5pPr marL="3251058" indent="0">
              <a:buNone/>
              <a:defRPr sz="2800" b="1"/>
            </a:lvl5pPr>
            <a:lvl6pPr marL="4063822" indent="0">
              <a:buNone/>
              <a:defRPr sz="2800" b="1"/>
            </a:lvl6pPr>
            <a:lvl7pPr marL="4876587" indent="0">
              <a:buNone/>
              <a:defRPr sz="2800" b="1"/>
            </a:lvl7pPr>
            <a:lvl8pPr marL="5689351" indent="0">
              <a:buNone/>
              <a:defRPr sz="2800" b="1"/>
            </a:lvl8pPr>
            <a:lvl9pPr marL="6502116" indent="0">
              <a:buNone/>
              <a:defRPr sz="2800" b="1"/>
            </a:lvl9pPr>
          </a:lstStyle>
          <a:p>
            <a:pPr lvl="0"/>
            <a:r>
              <a:rPr lang="en-US" smtClean="0"/>
              <a:t>Click to edit Master text styles</a:t>
            </a:r>
          </a:p>
        </p:txBody>
      </p:sp>
      <p:sp>
        <p:nvSpPr>
          <p:cNvPr id="6" name="Content Placeholder 5"/>
          <p:cNvSpPr>
            <a:spLocks noGrp="1"/>
          </p:cNvSpPr>
          <p:nvPr>
            <p:ph sz="quarter" idx="4"/>
          </p:nvPr>
        </p:nvSpPr>
        <p:spPr>
          <a:xfrm>
            <a:off x="8257823" y="3232187"/>
            <a:ext cx="7185378" cy="5268384"/>
          </a:xfrm>
        </p:spPr>
        <p:txBody>
          <a:bodyPr/>
          <a:lstStyle>
            <a:lvl1pPr>
              <a:defRPr sz="3200">
                <a:latin typeface="Gill Sans SemiBold"/>
                <a:cs typeface="Lucida Grande"/>
              </a:defRPr>
            </a:lvl1pPr>
            <a:lvl2pPr>
              <a:defRPr sz="2800" b="0" i="1">
                <a:latin typeface="Gill Sans SemiBold"/>
                <a:cs typeface="Lucida Grande"/>
              </a:defRPr>
            </a:lvl2pPr>
            <a:lvl3pPr>
              <a:defRPr sz="2800" b="0" i="1">
                <a:latin typeface="Gill Sans SemiBold"/>
                <a:cs typeface="Lucida Grande"/>
              </a:defRPr>
            </a:lvl3pPr>
            <a:lvl4pPr>
              <a:defRPr sz="2800" b="0" i="1">
                <a:latin typeface="Gill Sans SemiBold"/>
                <a:cs typeface="Lucida Grande"/>
              </a:defRPr>
            </a:lvl4pPr>
            <a:lvl5pPr>
              <a:defRPr sz="2800" b="0" i="1">
                <a:latin typeface="Gill Sans SemiBold"/>
                <a:cs typeface="Lucida Grande"/>
              </a:defRPr>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01383464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12800" y="1277099"/>
            <a:ext cx="14630400" cy="1226172"/>
          </a:xfrm>
          <a:prstGeom prst="rect">
            <a:avLst/>
          </a:prstGeom>
        </p:spPr>
        <p:txBody>
          <a:bodyPr lIns="162553" tIns="81276" rIns="162553" bIns="81276"/>
          <a:lstStyle>
            <a:lvl1pPr>
              <a:defRPr sz="5300" b="1" i="0" cap="none">
                <a:solidFill>
                  <a:schemeClr val="bg1"/>
                </a:solidFill>
                <a:latin typeface="Gill Sans SemiBold"/>
                <a:cs typeface="Lucida Grande"/>
              </a:defRPr>
            </a:lvl1pPr>
          </a:lstStyle>
          <a:p>
            <a:r>
              <a:rPr lang="en-US" smtClean="0"/>
              <a:t>Click to edit Master title style</a:t>
            </a:r>
            <a:endParaRPr lang="en-US" dirty="0"/>
          </a:p>
        </p:txBody>
      </p:sp>
    </p:spTree>
    <p:extLst>
      <p:ext uri="{BB962C8B-B14F-4D97-AF65-F5344CB8AC3E}">
        <p14:creationId xmlns:p14="http://schemas.microsoft.com/office/powerpoint/2010/main" val="3602947744"/>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95682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3" y="888973"/>
            <a:ext cx="5348112" cy="1238388"/>
          </a:xfrm>
          <a:prstGeom prst="rect">
            <a:avLst/>
          </a:prstGeom>
        </p:spPr>
        <p:txBody>
          <a:bodyPr lIns="162553" tIns="81276" rIns="162553" bIns="81276" anchor="b"/>
          <a:lstStyle>
            <a:lvl1pPr algn="l">
              <a:defRPr sz="3200" b="0" i="0">
                <a:solidFill>
                  <a:schemeClr val="bg1"/>
                </a:solidFill>
                <a:latin typeface="Gill Sans SemiBold"/>
                <a:cs typeface="Lucida Grande"/>
              </a:defRPr>
            </a:lvl1pPr>
          </a:lstStyle>
          <a:p>
            <a:r>
              <a:rPr lang="en-US" smtClean="0"/>
              <a:t>Click to edit Master title style</a:t>
            </a:r>
            <a:endParaRPr lang="en-US" dirty="0"/>
          </a:p>
        </p:txBody>
      </p:sp>
      <p:sp>
        <p:nvSpPr>
          <p:cNvPr id="3" name="Content Placeholder 2"/>
          <p:cNvSpPr>
            <a:spLocks noGrp="1"/>
          </p:cNvSpPr>
          <p:nvPr>
            <p:ph idx="1"/>
          </p:nvPr>
        </p:nvSpPr>
        <p:spPr>
          <a:xfrm>
            <a:off x="6355644" y="888975"/>
            <a:ext cx="9087556" cy="7493140"/>
          </a:xfrm>
        </p:spPr>
        <p:txBody>
          <a:bodyPr/>
          <a:lstStyle>
            <a:lvl1pPr>
              <a:defRPr sz="5000" b="0" i="0">
                <a:solidFill>
                  <a:srgbClr val="FDC227"/>
                </a:solidFill>
                <a:latin typeface="Gill Sans SemiBold"/>
                <a:cs typeface="Lucida Grande"/>
              </a:defRPr>
            </a:lvl1pPr>
            <a:lvl2pPr>
              <a:defRPr sz="5000" b="0" i="1">
                <a:latin typeface="Gill Sans SemiBold"/>
                <a:cs typeface="Lucida Grande"/>
              </a:defRPr>
            </a:lvl2pPr>
            <a:lvl3pPr>
              <a:defRPr sz="4300" b="0" i="1">
                <a:latin typeface="Gill Sans SemiBold"/>
                <a:cs typeface="Lucida Grande"/>
              </a:defRPr>
            </a:lvl3pPr>
            <a:lvl4pPr>
              <a:defRPr sz="3600" b="0" i="1">
                <a:latin typeface="Gill Sans SemiBold"/>
                <a:cs typeface="Lucida Grande"/>
              </a:defRPr>
            </a:lvl4pPr>
            <a:lvl5pPr>
              <a:defRPr sz="3600" b="0" i="1">
                <a:latin typeface="Gill Sans SemiBold"/>
                <a:cs typeface="Lucida Grande"/>
              </a:defRPr>
            </a:lvl5pPr>
            <a:lvl6pPr>
              <a:defRPr sz="3600"/>
            </a:lvl6pPr>
            <a:lvl7pPr>
              <a:defRPr sz="3600"/>
            </a:lvl7pPr>
            <a:lvl8pPr>
              <a:defRPr sz="3600"/>
            </a:lvl8pPr>
            <a:lvl9pPr>
              <a:defRPr sz="3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12803" y="2127365"/>
            <a:ext cx="5348112" cy="6254750"/>
          </a:xfrm>
        </p:spPr>
        <p:txBody>
          <a:bodyPr/>
          <a:lstStyle>
            <a:lvl1pPr marL="0" indent="0">
              <a:buNone/>
              <a:defRPr sz="2500">
                <a:solidFill>
                  <a:schemeClr val="bg1"/>
                </a:solidFill>
              </a:defRPr>
            </a:lvl1pPr>
            <a:lvl2pPr marL="812764" indent="0">
              <a:buNone/>
              <a:defRPr sz="2100"/>
            </a:lvl2pPr>
            <a:lvl3pPr marL="1625529" indent="0">
              <a:buNone/>
              <a:defRPr sz="1800"/>
            </a:lvl3pPr>
            <a:lvl4pPr marL="2438293" indent="0">
              <a:buNone/>
              <a:defRPr sz="1600"/>
            </a:lvl4pPr>
            <a:lvl5pPr marL="3251058" indent="0">
              <a:buNone/>
              <a:defRPr sz="1600"/>
            </a:lvl5pPr>
            <a:lvl6pPr marL="4063822" indent="0">
              <a:buNone/>
              <a:defRPr sz="1600"/>
            </a:lvl6pPr>
            <a:lvl7pPr marL="4876587" indent="0">
              <a:buNone/>
              <a:defRPr sz="1600"/>
            </a:lvl7pPr>
            <a:lvl8pPr marL="5689351" indent="0">
              <a:buNone/>
              <a:defRPr sz="1600"/>
            </a:lvl8pPr>
            <a:lvl9pPr marL="6502116" indent="0">
              <a:buNone/>
              <a:defRPr sz="1600"/>
            </a:lvl9pPr>
          </a:lstStyle>
          <a:p>
            <a:pPr lvl="0"/>
            <a:r>
              <a:rPr lang="en-US" smtClean="0"/>
              <a:t>Click to edit Master text styles</a:t>
            </a:r>
          </a:p>
        </p:txBody>
      </p:sp>
    </p:spTree>
    <p:extLst>
      <p:ext uri="{BB962C8B-B14F-4D97-AF65-F5344CB8AC3E}">
        <p14:creationId xmlns:p14="http://schemas.microsoft.com/office/powerpoint/2010/main" val="1327951419"/>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86290" y="6400800"/>
            <a:ext cx="9753600" cy="755652"/>
          </a:xfrm>
          <a:prstGeom prst="rect">
            <a:avLst/>
          </a:prstGeom>
        </p:spPr>
        <p:txBody>
          <a:bodyPr lIns="162553" tIns="81276" rIns="162553" bIns="81276" anchor="b"/>
          <a:lstStyle>
            <a:lvl1pPr algn="l">
              <a:defRPr sz="3600" b="0">
                <a:solidFill>
                  <a:schemeClr val="bg1"/>
                </a:solidFill>
                <a:latin typeface="Gill Sans SemiBold"/>
                <a:cs typeface="Lucida Grande"/>
              </a:defRPr>
            </a:lvl1pPr>
          </a:lstStyle>
          <a:p>
            <a:r>
              <a:rPr lang="en-US" smtClean="0"/>
              <a:t>Click to edit Master title style</a:t>
            </a:r>
            <a:endParaRPr lang="en-US" dirty="0"/>
          </a:p>
        </p:txBody>
      </p:sp>
      <p:sp>
        <p:nvSpPr>
          <p:cNvPr id="3" name="Picture Placeholder 2"/>
          <p:cNvSpPr>
            <a:spLocks noGrp="1"/>
          </p:cNvSpPr>
          <p:nvPr>
            <p:ph type="pic" idx="1"/>
          </p:nvPr>
        </p:nvSpPr>
        <p:spPr>
          <a:xfrm>
            <a:off x="3186290" y="817033"/>
            <a:ext cx="9753600" cy="5486400"/>
          </a:xfrm>
        </p:spPr>
        <p:txBody>
          <a:bodyPr/>
          <a:lstStyle>
            <a:lvl1pPr marL="0" indent="0">
              <a:buNone/>
              <a:defRPr sz="5700"/>
            </a:lvl1pPr>
            <a:lvl2pPr marL="812764" indent="0">
              <a:buNone/>
              <a:defRPr sz="5000"/>
            </a:lvl2pPr>
            <a:lvl3pPr marL="1625529" indent="0">
              <a:buNone/>
              <a:defRPr sz="4300"/>
            </a:lvl3pPr>
            <a:lvl4pPr marL="2438293" indent="0">
              <a:buNone/>
              <a:defRPr sz="3600"/>
            </a:lvl4pPr>
            <a:lvl5pPr marL="3251058" indent="0">
              <a:buNone/>
              <a:defRPr sz="3600"/>
            </a:lvl5pPr>
            <a:lvl6pPr marL="4063822" indent="0">
              <a:buNone/>
              <a:defRPr sz="3600"/>
            </a:lvl6pPr>
            <a:lvl7pPr marL="4876587" indent="0">
              <a:buNone/>
              <a:defRPr sz="3600"/>
            </a:lvl7pPr>
            <a:lvl8pPr marL="5689351" indent="0">
              <a:buNone/>
              <a:defRPr sz="3600"/>
            </a:lvl8pPr>
            <a:lvl9pPr marL="6502116" indent="0">
              <a:buNone/>
              <a:defRPr sz="36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3186290" y="7156451"/>
            <a:ext cx="9753600" cy="1073150"/>
          </a:xfrm>
        </p:spPr>
        <p:txBody>
          <a:bodyPr/>
          <a:lstStyle>
            <a:lvl1pPr marL="0" indent="0">
              <a:buNone/>
              <a:defRPr sz="2500" b="0" i="0">
                <a:solidFill>
                  <a:schemeClr val="bg1"/>
                </a:solidFill>
                <a:latin typeface="Gill Sans SemiBold"/>
                <a:cs typeface="Lucida Grande"/>
              </a:defRPr>
            </a:lvl1pPr>
            <a:lvl2pPr marL="812764" indent="0">
              <a:buNone/>
              <a:defRPr sz="2100"/>
            </a:lvl2pPr>
            <a:lvl3pPr marL="1625529" indent="0">
              <a:buNone/>
              <a:defRPr sz="1800"/>
            </a:lvl3pPr>
            <a:lvl4pPr marL="2438293" indent="0">
              <a:buNone/>
              <a:defRPr sz="1600"/>
            </a:lvl4pPr>
            <a:lvl5pPr marL="3251058" indent="0">
              <a:buNone/>
              <a:defRPr sz="1600"/>
            </a:lvl5pPr>
            <a:lvl6pPr marL="4063822" indent="0">
              <a:buNone/>
              <a:defRPr sz="1600"/>
            </a:lvl6pPr>
            <a:lvl7pPr marL="4876587" indent="0">
              <a:buNone/>
              <a:defRPr sz="1600"/>
            </a:lvl7pPr>
            <a:lvl8pPr marL="5689351" indent="0">
              <a:buNone/>
              <a:defRPr sz="1600"/>
            </a:lvl8pPr>
            <a:lvl9pPr marL="6502116" indent="0">
              <a:buNone/>
              <a:defRPr sz="1600"/>
            </a:lvl9pPr>
          </a:lstStyle>
          <a:p>
            <a:pPr lvl="0"/>
            <a:r>
              <a:rPr lang="en-US" smtClean="0"/>
              <a:t>Click to edit Master text styles</a:t>
            </a:r>
          </a:p>
        </p:txBody>
      </p:sp>
    </p:spTree>
    <p:extLst>
      <p:ext uri="{BB962C8B-B14F-4D97-AF65-F5344CB8AC3E}">
        <p14:creationId xmlns:p14="http://schemas.microsoft.com/office/powerpoint/2010/main" val="77750291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82828"/>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12800" y="2133602"/>
            <a:ext cx="14630400" cy="6034617"/>
          </a:xfrm>
          <a:prstGeom prst="rect">
            <a:avLst/>
          </a:prstGeom>
        </p:spPr>
        <p:txBody>
          <a:bodyPr vert="horz" lIns="162553" tIns="81276" rIns="162553" bIns="8127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1" name="Picture 10" descr="Top_Bar_Background.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6256000" cy="9144000"/>
          </a:xfrm>
          <a:prstGeom prst="rect">
            <a:avLst/>
          </a:prstGeom>
        </p:spPr>
      </p:pic>
      <p:sp>
        <p:nvSpPr>
          <p:cNvPr id="12" name="TextBox 11"/>
          <p:cNvSpPr txBox="1"/>
          <p:nvPr userDrawn="1"/>
        </p:nvSpPr>
        <p:spPr>
          <a:xfrm>
            <a:off x="160716" y="114157"/>
            <a:ext cx="4132393" cy="446276"/>
          </a:xfrm>
          <a:prstGeom prst="rect">
            <a:avLst/>
          </a:prstGeom>
          <a:noFill/>
        </p:spPr>
        <p:txBody>
          <a:bodyPr wrap="none" rtlCol="0">
            <a:spAutoFit/>
          </a:bodyPr>
          <a:lstStyle/>
          <a:p>
            <a:r>
              <a:rPr lang="en-US" sz="2300" dirty="0" smtClean="0">
                <a:solidFill>
                  <a:srgbClr val="FFFFFF"/>
                </a:solidFill>
                <a:latin typeface="Lucida Grande"/>
                <a:cs typeface="Lucida Grande"/>
              </a:rPr>
              <a:t>Loops and</a:t>
            </a:r>
            <a:r>
              <a:rPr lang="en-US" sz="2300" baseline="0" dirty="0" smtClean="0">
                <a:solidFill>
                  <a:srgbClr val="FFFFFF"/>
                </a:solidFill>
                <a:latin typeface="Lucida Grande"/>
                <a:cs typeface="Lucida Grande"/>
              </a:rPr>
              <a:t> Iteration – Part 2</a:t>
            </a:r>
            <a:endParaRPr lang="en-US" sz="2300" dirty="0">
              <a:solidFill>
                <a:srgbClr val="FFFFFF"/>
              </a:solidFill>
              <a:latin typeface="Lucida Grande"/>
              <a:cs typeface="Lucida Grande"/>
            </a:endParaRPr>
          </a:p>
        </p:txBody>
      </p:sp>
      <p:sp>
        <p:nvSpPr>
          <p:cNvPr id="13" name="TextBox 12"/>
          <p:cNvSpPr txBox="1"/>
          <p:nvPr userDrawn="1"/>
        </p:nvSpPr>
        <p:spPr>
          <a:xfrm>
            <a:off x="13602247" y="33546"/>
            <a:ext cx="1595309" cy="615553"/>
          </a:xfrm>
          <a:prstGeom prst="rect">
            <a:avLst/>
          </a:prstGeom>
          <a:noFill/>
        </p:spPr>
        <p:txBody>
          <a:bodyPr wrap="none" rtlCol="0">
            <a:spAutoFit/>
          </a:bodyPr>
          <a:lstStyle/>
          <a:p>
            <a:pPr algn="ctr"/>
            <a:r>
              <a:rPr lang="en-US" sz="1700" b="0" dirty="0" smtClean="0">
                <a:solidFill>
                  <a:schemeClr val="bg1"/>
                </a:solidFill>
                <a:latin typeface="Georgia"/>
                <a:cs typeface="Georgia"/>
              </a:rPr>
              <a:t>PYTHON</a:t>
            </a:r>
            <a:r>
              <a:rPr lang="en-US" sz="1700" baseline="0" dirty="0" smtClean="0">
                <a:solidFill>
                  <a:schemeClr val="bg1"/>
                </a:solidFill>
                <a:latin typeface="Georgia"/>
                <a:cs typeface="Georgia"/>
              </a:rPr>
              <a:t> FOR</a:t>
            </a:r>
          </a:p>
          <a:p>
            <a:pPr algn="ctr"/>
            <a:r>
              <a:rPr lang="en-US" sz="1700" baseline="0" dirty="0" smtClean="0">
                <a:solidFill>
                  <a:schemeClr val="bg1"/>
                </a:solidFill>
                <a:latin typeface="Georgia"/>
                <a:cs typeface="Georgia"/>
              </a:rPr>
              <a:t>EVERYBODY</a:t>
            </a:r>
            <a:endParaRPr lang="en-US" sz="1700" dirty="0">
              <a:solidFill>
                <a:schemeClr val="bg1"/>
              </a:solidFill>
              <a:latin typeface="Georgia"/>
              <a:cs typeface="Georgia"/>
            </a:endParaRPr>
          </a:p>
        </p:txBody>
      </p:sp>
    </p:spTree>
    <p:extLst>
      <p:ext uri="{BB962C8B-B14F-4D97-AF65-F5344CB8AC3E}">
        <p14:creationId xmlns:p14="http://schemas.microsoft.com/office/powerpoint/2010/main" val="1701049879"/>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05" r:id="rId11"/>
  </p:sldLayoutIdLst>
  <p:timing>
    <p:tnLst>
      <p:par>
        <p:cTn id="1" dur="indefinite" restart="never" nodeType="tmRoot"/>
      </p:par>
    </p:tnLst>
  </p:timing>
  <p:hf sldNum="0" hdr="0" ftr="0" dt="0"/>
  <p:txStyles>
    <p:titleStyle>
      <a:lvl1pPr algn="ctr" defTabSz="812764" rtl="0" eaLnBrk="1" latinLnBrk="0" hangingPunct="1">
        <a:spcBef>
          <a:spcPct val="0"/>
        </a:spcBef>
        <a:buNone/>
        <a:defRPr sz="7800" kern="1200">
          <a:solidFill>
            <a:schemeClr val="tx1"/>
          </a:solidFill>
          <a:latin typeface="+mj-lt"/>
          <a:ea typeface="+mj-ea"/>
          <a:cs typeface="+mj-cs"/>
        </a:defRPr>
      </a:lvl1pPr>
    </p:titleStyle>
    <p:bodyStyle>
      <a:lvl1pPr marL="0" indent="0" algn="l" defTabSz="812764" rtl="0" eaLnBrk="1" latinLnBrk="0" hangingPunct="1">
        <a:spcBef>
          <a:spcPct val="20000"/>
        </a:spcBef>
        <a:buFont typeface="Arial"/>
        <a:buNone/>
        <a:defRPr sz="5700" b="1" i="0" kern="1200">
          <a:solidFill>
            <a:schemeClr val="bg1"/>
          </a:solidFill>
          <a:latin typeface="Gill Sans SemiBold"/>
          <a:ea typeface="+mn-ea"/>
          <a:cs typeface="Lucida Grande"/>
        </a:defRPr>
      </a:lvl1pPr>
      <a:lvl2pPr marL="1320742" indent="-507978" algn="l" defTabSz="812764" rtl="0" eaLnBrk="1" latinLnBrk="0" hangingPunct="1">
        <a:spcBef>
          <a:spcPct val="20000"/>
        </a:spcBef>
        <a:buFont typeface="Arial"/>
        <a:buChar char="–"/>
        <a:defRPr sz="3600" b="1" i="0" kern="1200">
          <a:solidFill>
            <a:schemeClr val="bg1"/>
          </a:solidFill>
          <a:latin typeface="Gill Sans SemiBold"/>
          <a:ea typeface="+mn-ea"/>
          <a:cs typeface="Lucida Grande"/>
        </a:defRPr>
      </a:lvl2pPr>
      <a:lvl3pPr marL="2031911" indent="-406382" algn="l" defTabSz="812764" rtl="0" eaLnBrk="1" latinLnBrk="0" hangingPunct="1">
        <a:spcBef>
          <a:spcPct val="20000"/>
        </a:spcBef>
        <a:buFont typeface="Arial"/>
        <a:buChar char="•"/>
        <a:defRPr sz="3200" b="0" i="1" kern="1200">
          <a:solidFill>
            <a:schemeClr val="bg1"/>
          </a:solidFill>
          <a:latin typeface="Gill Sans SemiBold"/>
          <a:ea typeface="+mn-ea"/>
          <a:cs typeface="Lucida Grande"/>
        </a:defRPr>
      </a:lvl3pPr>
      <a:lvl4pPr marL="2844676" indent="-406382" algn="l" defTabSz="812764" rtl="0" eaLnBrk="1" latinLnBrk="0" hangingPunct="1">
        <a:spcBef>
          <a:spcPct val="20000"/>
        </a:spcBef>
        <a:buFont typeface="Arial"/>
        <a:buChar char="–"/>
        <a:defRPr sz="2700" b="0" i="1" kern="1200">
          <a:solidFill>
            <a:schemeClr val="bg1"/>
          </a:solidFill>
          <a:latin typeface="Gill Sans SemiBold"/>
          <a:ea typeface="+mn-ea"/>
          <a:cs typeface="Lucida Grande"/>
        </a:defRPr>
      </a:lvl4pPr>
      <a:lvl5pPr marL="3657440" indent="-406382" algn="l" defTabSz="812764" rtl="0" eaLnBrk="1" latinLnBrk="0" hangingPunct="1">
        <a:spcBef>
          <a:spcPct val="20000"/>
        </a:spcBef>
        <a:buFont typeface="Arial"/>
        <a:buChar char="»"/>
        <a:defRPr sz="2100" b="0" i="1" kern="1200">
          <a:solidFill>
            <a:schemeClr val="bg1"/>
          </a:solidFill>
          <a:latin typeface="Gill Sans SemiBold"/>
          <a:ea typeface="+mn-ea"/>
          <a:cs typeface="Lucida Grande"/>
        </a:defRPr>
      </a:lvl5pPr>
      <a:lvl6pPr marL="4470204" indent="-406382" algn="l" defTabSz="812764" rtl="0" eaLnBrk="1" latinLnBrk="0" hangingPunct="1">
        <a:spcBef>
          <a:spcPct val="20000"/>
        </a:spcBef>
        <a:buFont typeface="Arial"/>
        <a:buChar char="•"/>
        <a:defRPr sz="3600" kern="1200">
          <a:solidFill>
            <a:schemeClr val="tx1"/>
          </a:solidFill>
          <a:latin typeface="+mn-lt"/>
          <a:ea typeface="+mn-ea"/>
          <a:cs typeface="+mn-cs"/>
        </a:defRPr>
      </a:lvl6pPr>
      <a:lvl7pPr marL="5282969" indent="-406382" algn="l" defTabSz="812764" rtl="0" eaLnBrk="1" latinLnBrk="0" hangingPunct="1">
        <a:spcBef>
          <a:spcPct val="20000"/>
        </a:spcBef>
        <a:buFont typeface="Arial"/>
        <a:buChar char="•"/>
        <a:defRPr sz="3600" kern="1200">
          <a:solidFill>
            <a:schemeClr val="tx1"/>
          </a:solidFill>
          <a:latin typeface="+mn-lt"/>
          <a:ea typeface="+mn-ea"/>
          <a:cs typeface="+mn-cs"/>
        </a:defRPr>
      </a:lvl7pPr>
      <a:lvl8pPr marL="6095733" indent="-406382" algn="l" defTabSz="812764" rtl="0" eaLnBrk="1" latinLnBrk="0" hangingPunct="1">
        <a:spcBef>
          <a:spcPct val="20000"/>
        </a:spcBef>
        <a:buFont typeface="Arial"/>
        <a:buChar char="•"/>
        <a:defRPr sz="3600" kern="1200">
          <a:solidFill>
            <a:schemeClr val="tx1"/>
          </a:solidFill>
          <a:latin typeface="+mn-lt"/>
          <a:ea typeface="+mn-ea"/>
          <a:cs typeface="+mn-cs"/>
        </a:defRPr>
      </a:lvl8pPr>
      <a:lvl9pPr marL="6908498" indent="-406382" algn="l" defTabSz="812764" rtl="0" eaLnBrk="1" latinLnBrk="0" hangingPunct="1">
        <a:spcBef>
          <a:spcPct val="20000"/>
        </a:spcBef>
        <a:buFont typeface="Arial"/>
        <a:buChar char="•"/>
        <a:defRPr sz="3600" kern="1200">
          <a:solidFill>
            <a:schemeClr val="tx1"/>
          </a:solidFill>
          <a:latin typeface="+mn-lt"/>
          <a:ea typeface="+mn-ea"/>
          <a:cs typeface="+mn-cs"/>
        </a:defRPr>
      </a:lvl9pPr>
    </p:bodyStyle>
    <p:otherStyle>
      <a:defPPr>
        <a:defRPr lang="en-US"/>
      </a:defPPr>
      <a:lvl1pPr marL="0" algn="l" defTabSz="812764" rtl="0" eaLnBrk="1" latinLnBrk="0" hangingPunct="1">
        <a:defRPr sz="3200" kern="1200">
          <a:solidFill>
            <a:schemeClr val="tx1"/>
          </a:solidFill>
          <a:latin typeface="+mn-lt"/>
          <a:ea typeface="+mn-ea"/>
          <a:cs typeface="+mn-cs"/>
        </a:defRPr>
      </a:lvl1pPr>
      <a:lvl2pPr marL="812764" algn="l" defTabSz="812764" rtl="0" eaLnBrk="1" latinLnBrk="0" hangingPunct="1">
        <a:defRPr sz="3200" kern="1200">
          <a:solidFill>
            <a:schemeClr val="tx1"/>
          </a:solidFill>
          <a:latin typeface="+mn-lt"/>
          <a:ea typeface="+mn-ea"/>
          <a:cs typeface="+mn-cs"/>
        </a:defRPr>
      </a:lvl2pPr>
      <a:lvl3pPr marL="1625529" algn="l" defTabSz="812764" rtl="0" eaLnBrk="1" latinLnBrk="0" hangingPunct="1">
        <a:defRPr sz="3200" kern="1200">
          <a:solidFill>
            <a:schemeClr val="tx1"/>
          </a:solidFill>
          <a:latin typeface="+mn-lt"/>
          <a:ea typeface="+mn-ea"/>
          <a:cs typeface="+mn-cs"/>
        </a:defRPr>
      </a:lvl3pPr>
      <a:lvl4pPr marL="2438293" algn="l" defTabSz="812764" rtl="0" eaLnBrk="1" latinLnBrk="0" hangingPunct="1">
        <a:defRPr sz="3200" kern="1200">
          <a:solidFill>
            <a:schemeClr val="tx1"/>
          </a:solidFill>
          <a:latin typeface="+mn-lt"/>
          <a:ea typeface="+mn-ea"/>
          <a:cs typeface="+mn-cs"/>
        </a:defRPr>
      </a:lvl4pPr>
      <a:lvl5pPr marL="3251058" algn="l" defTabSz="812764" rtl="0" eaLnBrk="1" latinLnBrk="0" hangingPunct="1">
        <a:defRPr sz="3200" kern="1200">
          <a:solidFill>
            <a:schemeClr val="tx1"/>
          </a:solidFill>
          <a:latin typeface="+mn-lt"/>
          <a:ea typeface="+mn-ea"/>
          <a:cs typeface="+mn-cs"/>
        </a:defRPr>
      </a:lvl5pPr>
      <a:lvl6pPr marL="4063822" algn="l" defTabSz="812764" rtl="0" eaLnBrk="1" latinLnBrk="0" hangingPunct="1">
        <a:defRPr sz="3200" kern="1200">
          <a:solidFill>
            <a:schemeClr val="tx1"/>
          </a:solidFill>
          <a:latin typeface="+mn-lt"/>
          <a:ea typeface="+mn-ea"/>
          <a:cs typeface="+mn-cs"/>
        </a:defRPr>
      </a:lvl6pPr>
      <a:lvl7pPr marL="4876587" algn="l" defTabSz="812764" rtl="0" eaLnBrk="1" latinLnBrk="0" hangingPunct="1">
        <a:defRPr sz="3200" kern="1200">
          <a:solidFill>
            <a:schemeClr val="tx1"/>
          </a:solidFill>
          <a:latin typeface="+mn-lt"/>
          <a:ea typeface="+mn-ea"/>
          <a:cs typeface="+mn-cs"/>
        </a:defRPr>
      </a:lvl7pPr>
      <a:lvl8pPr marL="5689351" algn="l" defTabSz="812764" rtl="0" eaLnBrk="1" latinLnBrk="0" hangingPunct="1">
        <a:defRPr sz="3200" kern="1200">
          <a:solidFill>
            <a:schemeClr val="tx1"/>
          </a:solidFill>
          <a:latin typeface="+mn-lt"/>
          <a:ea typeface="+mn-ea"/>
          <a:cs typeface="+mn-cs"/>
        </a:defRPr>
      </a:lvl8pPr>
      <a:lvl9pPr marL="6502116" algn="l" defTabSz="812764"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dr-chuck.com" TargetMode="External"/><Relationship Id="rId7"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0.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hyperlink" Target="http://open.umich.ed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91"/>
        <p:cNvGrpSpPr/>
        <p:nvPr/>
      </p:nvGrpSpPr>
      <p:grpSpPr>
        <a:xfrm>
          <a:off x="0" y="0"/>
          <a:ext cx="0" cy="0"/>
          <a:chOff x="0" y="0"/>
          <a:chExt cx="0" cy="0"/>
        </a:xfrm>
      </p:grpSpPr>
      <p:sp>
        <p:nvSpPr>
          <p:cNvPr id="392" name="Shape 392"/>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s-ES" sz="7600" u="none" strike="noStrike" cap="none" dirty="0" smtClean="0">
                <a:solidFill>
                  <a:srgbClr val="FFFF00"/>
                </a:solidFill>
                <a:latin typeface="Arial" charset="0"/>
                <a:ea typeface="Arial" charset="0"/>
                <a:cs typeface="Arial" charset="0"/>
                <a:sym typeface="Cabin"/>
              </a:rPr>
              <a:t>Bucles Definidos</a:t>
            </a:r>
            <a:endParaRPr lang="es-ES" sz="7600" u="none" strike="noStrike" cap="none" dirty="0">
              <a:solidFill>
                <a:srgbClr val="FFFF00"/>
              </a:solidFill>
              <a:latin typeface="Arial" charset="0"/>
              <a:ea typeface="Arial" charset="0"/>
              <a:cs typeface="Arial" charset="0"/>
              <a:sym typeface="Cabin"/>
            </a:endParaRPr>
          </a:p>
        </p:txBody>
      </p:sp>
      <p:sp>
        <p:nvSpPr>
          <p:cNvPr id="393" name="Shape 393"/>
          <p:cNvSpPr txBox="1">
            <a:spLocks noGrp="1"/>
          </p:cNvSpPr>
          <p:nvPr>
            <p:ph idx="1"/>
          </p:nvPr>
        </p:nvSpPr>
        <p:spPr>
          <a:xfrm>
            <a:off x="812800" y="2152805"/>
            <a:ext cx="14630400" cy="6124092"/>
          </a:xfrm>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s-ES" sz="3600" b="0" u="none" strike="noStrike" cap="none" dirty="0" smtClean="0">
                <a:solidFill>
                  <a:schemeClr val="lt1"/>
                </a:solidFill>
                <a:latin typeface="Arial" charset="0"/>
                <a:ea typeface="Arial" charset="0"/>
                <a:cs typeface="Arial" charset="0"/>
                <a:sym typeface="Cabin"/>
              </a:rPr>
              <a:t>Con bastante frecuencia tenemos una </a:t>
            </a:r>
            <a:r>
              <a:rPr lang="es-ES" sz="3600" b="0" u="none" strike="noStrike" cap="none" dirty="0" smtClean="0">
                <a:solidFill>
                  <a:srgbClr val="FF7F00"/>
                </a:solidFill>
                <a:latin typeface="Arial" charset="0"/>
                <a:ea typeface="Arial" charset="0"/>
                <a:cs typeface="Arial" charset="0"/>
                <a:sym typeface="Cabin"/>
              </a:rPr>
              <a:t>lista</a:t>
            </a:r>
            <a:r>
              <a:rPr lang="es-ES" sz="3600" b="0" u="none" strike="noStrike" cap="none" dirty="0" smtClean="0">
                <a:solidFill>
                  <a:schemeClr val="lt1"/>
                </a:solidFill>
                <a:latin typeface="Arial" charset="0"/>
                <a:ea typeface="Arial" charset="0"/>
                <a:cs typeface="Arial" charset="0"/>
                <a:sym typeface="Cabin"/>
              </a:rPr>
              <a:t> de los ítems de las </a:t>
            </a:r>
            <a:r>
              <a:rPr lang="es-ES" sz="3600" b="0" u="none" strike="noStrike" cap="none" dirty="0" smtClean="0">
                <a:solidFill>
                  <a:srgbClr val="FF7F00"/>
                </a:solidFill>
                <a:latin typeface="Arial" charset="0"/>
                <a:ea typeface="Arial" charset="0"/>
                <a:cs typeface="Arial" charset="0"/>
                <a:sym typeface="Cabin"/>
              </a:rPr>
              <a:t>líneas en un archivo</a:t>
            </a:r>
            <a:r>
              <a:rPr lang="es-ES" sz="3600" b="0" u="none" strike="noStrike" cap="none" dirty="0" smtClean="0">
                <a:solidFill>
                  <a:schemeClr val="lt1"/>
                </a:solidFill>
                <a:latin typeface="Arial" charset="0"/>
                <a:ea typeface="Arial" charset="0"/>
                <a:cs typeface="Arial" charset="0"/>
                <a:sym typeface="Cabin"/>
              </a:rPr>
              <a:t>, es decir un </a:t>
            </a:r>
            <a:r>
              <a:rPr lang="es-ES" sz="3600" b="0" u="none" strike="noStrike" cap="none" dirty="0" smtClean="0">
                <a:solidFill>
                  <a:srgbClr val="FFFF00"/>
                </a:solidFill>
                <a:latin typeface="Arial" charset="0"/>
                <a:ea typeface="Arial" charset="0"/>
                <a:cs typeface="Arial" charset="0"/>
                <a:sym typeface="Cabin"/>
              </a:rPr>
              <a:t>conjunto finito</a:t>
            </a:r>
            <a:r>
              <a:rPr lang="es-ES" sz="3600" b="0" u="none" strike="noStrike" cap="none" dirty="0" smtClean="0">
                <a:solidFill>
                  <a:schemeClr val="lt1"/>
                </a:solidFill>
                <a:latin typeface="Arial" charset="0"/>
                <a:ea typeface="Arial" charset="0"/>
                <a:cs typeface="Arial" charset="0"/>
                <a:sym typeface="Cabin"/>
              </a:rPr>
              <a:t> de cosas</a:t>
            </a:r>
          </a:p>
          <a:p>
            <a:pPr marL="749300" lvl="0" indent="-371094">
              <a:spcBef>
                <a:spcPts val="3500"/>
              </a:spcBef>
              <a:buClr>
                <a:schemeClr val="lt1"/>
              </a:buClr>
              <a:buSzPct val="100000"/>
              <a:buFont typeface="Cabin"/>
              <a:buChar char="•"/>
            </a:pPr>
            <a:r>
              <a:rPr lang="es-ES" sz="3600" b="0" u="none" strike="noStrike" cap="none" dirty="0" smtClean="0">
                <a:solidFill>
                  <a:schemeClr val="lt1"/>
                </a:solidFill>
                <a:latin typeface="Arial" charset="0"/>
                <a:ea typeface="Arial" charset="0"/>
                <a:cs typeface="Arial" charset="0"/>
                <a:sym typeface="Cabin"/>
              </a:rPr>
              <a:t>Podemos escribir un bucle para ejecutar el bucle una vez para cada uno de los ítems de un conjunto utilizando la secuencia </a:t>
            </a:r>
            <a:r>
              <a:rPr lang="es-ES" sz="3600" b="0" u="none" strike="noStrike" cap="none" dirty="0" smtClean="0">
                <a:solidFill>
                  <a:srgbClr val="FFFF00"/>
                </a:solidFill>
                <a:latin typeface="Arial" charset="0"/>
                <a:ea typeface="Arial" charset="0"/>
                <a:cs typeface="Arial" charset="0"/>
                <a:sym typeface="Cabin"/>
              </a:rPr>
              <a:t>for</a:t>
            </a:r>
            <a:r>
              <a:rPr lang="es-ES" sz="3600" b="0" dirty="0" smtClean="0">
                <a:solidFill>
                  <a:schemeClr val="lt1"/>
                </a:solidFill>
                <a:latin typeface="Arial" charset="0"/>
                <a:ea typeface="Arial" charset="0"/>
                <a:cs typeface="Arial" charset="0"/>
                <a:sym typeface="Cabin"/>
              </a:rPr>
              <a:t> de Python </a:t>
            </a:r>
            <a:endParaRPr lang="es-ES" sz="3600" b="0" u="none" strike="noStrike" cap="none" dirty="0" smtClean="0">
              <a:solidFill>
                <a:schemeClr val="lt1"/>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s-ES" sz="3600" b="0" u="none" strike="noStrike" cap="none" dirty="0" smtClean="0">
                <a:solidFill>
                  <a:schemeClr val="lt1"/>
                </a:solidFill>
                <a:latin typeface="Arial" charset="0"/>
                <a:ea typeface="Arial" charset="0"/>
                <a:cs typeface="Arial" charset="0"/>
                <a:sym typeface="Cabin"/>
              </a:rPr>
              <a:t>Estos bucles se denominan </a:t>
            </a:r>
            <a:r>
              <a:rPr lang="es-ES" sz="3600" b="0" dirty="0" smtClean="0">
                <a:solidFill>
                  <a:srgbClr val="00FF00"/>
                </a:solidFill>
                <a:latin typeface="Arial" charset="0"/>
                <a:ea typeface="Arial" charset="0"/>
                <a:cs typeface="Arial" charset="0"/>
                <a:sym typeface="Cabin"/>
              </a:rPr>
              <a:t>“</a:t>
            </a:r>
            <a:r>
              <a:rPr lang="es-ES" sz="3600" b="0" u="none" strike="noStrike" cap="none" dirty="0" smtClean="0">
                <a:solidFill>
                  <a:srgbClr val="00FF00"/>
                </a:solidFill>
                <a:latin typeface="Arial" charset="0"/>
                <a:ea typeface="Arial" charset="0"/>
                <a:cs typeface="Arial" charset="0"/>
                <a:sym typeface="Cabin"/>
              </a:rPr>
              <a:t>bucles definidos</a:t>
            </a:r>
            <a:r>
              <a:rPr lang="es-ES" sz="3600" b="0" dirty="0" smtClean="0">
                <a:solidFill>
                  <a:srgbClr val="00FF00"/>
                </a:solidFill>
                <a:latin typeface="Arial" charset="0"/>
                <a:ea typeface="Arial" charset="0"/>
                <a:cs typeface="Arial" charset="0"/>
                <a:sym typeface="Cabin"/>
              </a:rPr>
              <a:t>”</a:t>
            </a:r>
            <a:r>
              <a:rPr lang="es-ES" sz="3600" b="0" u="none" strike="noStrike" cap="none" dirty="0" smtClean="0">
                <a:solidFill>
                  <a:schemeClr val="lt1"/>
                </a:solidFill>
                <a:latin typeface="Arial" charset="0"/>
                <a:ea typeface="Arial" charset="0"/>
                <a:cs typeface="Arial" charset="0"/>
                <a:sym typeface="Cabin"/>
              </a:rPr>
              <a:t> porque se ejecutan </a:t>
            </a:r>
            <a:r>
              <a:rPr lang="es-ES" sz="3600" b="0" dirty="0" smtClean="0">
                <a:solidFill>
                  <a:schemeClr val="lt1"/>
                </a:solidFill>
                <a:latin typeface="Arial" charset="0"/>
                <a:ea typeface="Arial" charset="0"/>
                <a:cs typeface="Arial" charset="0"/>
                <a:sym typeface="Cabin"/>
              </a:rPr>
              <a:t>una cantidad exacta de veces</a:t>
            </a:r>
            <a:endParaRPr lang="es-ES" sz="3600" b="0" u="none" strike="noStrike" cap="none" dirty="0" smtClean="0">
              <a:solidFill>
                <a:schemeClr val="lt1"/>
              </a:solidFill>
              <a:latin typeface="Arial" charset="0"/>
              <a:ea typeface="Arial" charset="0"/>
              <a:cs typeface="Arial" charset="0"/>
              <a:sym typeface="Cabin"/>
            </a:endParaRPr>
          </a:p>
          <a:p>
            <a:pPr marL="749300" marR="0" lvl="0" indent="-371094" algn="l" rtl="0">
              <a:lnSpc>
                <a:spcPct val="100000"/>
              </a:lnSpc>
              <a:spcBef>
                <a:spcPts val="3500"/>
              </a:spcBef>
              <a:spcAft>
                <a:spcPts val="0"/>
              </a:spcAft>
              <a:buClr>
                <a:schemeClr val="lt1"/>
              </a:buClr>
              <a:buSzPct val="100000"/>
              <a:buFont typeface="Cabin"/>
              <a:buChar char="•"/>
            </a:pPr>
            <a:r>
              <a:rPr lang="es-ES" sz="3600" b="0" u="none" strike="noStrike" cap="none" dirty="0" smtClean="0">
                <a:solidFill>
                  <a:schemeClr val="lt1"/>
                </a:solidFill>
                <a:latin typeface="Arial" charset="0"/>
                <a:ea typeface="Arial" charset="0"/>
                <a:cs typeface="Arial" charset="0"/>
                <a:sym typeface="Cabin"/>
              </a:rPr>
              <a:t>Decimos que los </a:t>
            </a:r>
            <a:r>
              <a:rPr lang="es-ES" sz="3600" b="0" dirty="0" smtClean="0">
                <a:solidFill>
                  <a:srgbClr val="00FF00"/>
                </a:solidFill>
                <a:latin typeface="Arial" charset="0"/>
                <a:ea typeface="Arial" charset="0"/>
                <a:cs typeface="Arial" charset="0"/>
                <a:sym typeface="Cabin"/>
              </a:rPr>
              <a:t>“bucles definidos </a:t>
            </a:r>
            <a:r>
              <a:rPr lang="es-ES" sz="3600" b="0" u="none" strike="noStrike" cap="none" dirty="0" smtClean="0">
                <a:solidFill>
                  <a:srgbClr val="00FF00"/>
                </a:solidFill>
                <a:latin typeface="Arial" charset="0"/>
                <a:ea typeface="Arial" charset="0"/>
                <a:cs typeface="Arial" charset="0"/>
                <a:sym typeface="Cabin"/>
              </a:rPr>
              <a:t>iteran a través de los miembros de un conjunto</a:t>
            </a:r>
            <a:r>
              <a:rPr lang="es-ES" sz="3600" b="0" dirty="0" smtClean="0">
                <a:solidFill>
                  <a:srgbClr val="00FF00"/>
                </a:solidFill>
                <a:latin typeface="Arial" charset="0"/>
                <a:ea typeface="Arial" charset="0"/>
                <a:cs typeface="Arial" charset="0"/>
                <a:sym typeface="Cabin"/>
              </a:rPr>
              <a:t>”</a:t>
            </a:r>
            <a:endParaRPr lang="es-ES" sz="3600" b="0" dirty="0">
              <a:solidFill>
                <a:srgbClr val="00FF00"/>
              </a:solidFill>
              <a:latin typeface="Arial" charset="0"/>
              <a:ea typeface="Arial" charset="0"/>
              <a:cs typeface="Arial" charset="0"/>
              <a:sym typeface="Cabin"/>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53602" y="69348"/>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16 CuadroTexto"/>
          <p:cNvSpPr txBox="1"/>
          <p:nvPr/>
        </p:nvSpPr>
        <p:spPr>
          <a:xfrm>
            <a:off x="12438750" y="179327"/>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244" y="176715"/>
            <a:ext cx="3898076" cy="4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7 CuadroTexto"/>
          <p:cNvSpPr txBox="1"/>
          <p:nvPr/>
        </p:nvSpPr>
        <p:spPr>
          <a:xfrm>
            <a:off x="148634" y="176715"/>
            <a:ext cx="3935686" cy="369332"/>
          </a:xfrm>
          <a:prstGeom prst="rect">
            <a:avLst/>
          </a:prstGeom>
          <a:noFill/>
        </p:spPr>
        <p:txBody>
          <a:bodyPr wrap="square" rtlCol="0">
            <a:spAutoFit/>
          </a:bodyPr>
          <a:lstStyle/>
          <a:p>
            <a:r>
              <a:rPr lang="es-AR" sz="1800" dirty="0" smtClean="0">
                <a:solidFill>
                  <a:schemeClr val="bg1"/>
                </a:solidFill>
              </a:rPr>
              <a:t>Bucles e Iteración  – Parte 2</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64"/>
        <p:cNvGrpSpPr/>
        <p:nvPr/>
      </p:nvGrpSpPr>
      <p:grpSpPr>
        <a:xfrm>
          <a:off x="0" y="0"/>
          <a:ext cx="0" cy="0"/>
          <a:chOff x="0" y="0"/>
          <a:chExt cx="0" cy="0"/>
        </a:xfrm>
      </p:grpSpPr>
      <p:sp>
        <p:nvSpPr>
          <p:cNvPr id="765" name="Shape 765"/>
          <p:cNvSpPr txBox="1">
            <a:spLocks noGrp="1"/>
          </p:cNvSpPr>
          <p:nvPr>
            <p:ph type="title"/>
          </p:nvPr>
        </p:nvSpPr>
        <p:spPr>
          <a:xfrm>
            <a:off x="1155700" y="817418"/>
            <a:ext cx="13932000" cy="1127856"/>
          </a:xfrm>
          <a:prstGeom prst="rect">
            <a:avLst/>
          </a:prstGeom>
        </p:spPr>
        <p:txBody>
          <a:bodyPr lIns="91425" tIns="91425" rIns="91425" bIns="91425" anchor="ctr" anchorCtr="0">
            <a:noAutofit/>
          </a:bodyPr>
          <a:lstStyle/>
          <a:p>
            <a:pPr lvl="0"/>
            <a:r>
              <a:rPr lang="es-ES" sz="3600" b="1" dirty="0" smtClean="0">
                <a:solidFill>
                  <a:srgbClr val="FFFF00"/>
                </a:solidFill>
              </a:rPr>
              <a:t>Agradecimientos / Colaboraciones</a:t>
            </a:r>
            <a:endParaRPr lang="en-US" sz="3600" b="1" dirty="0">
              <a:solidFill>
                <a:srgbClr val="FFFF00"/>
              </a:solidFill>
            </a:endParaRPr>
          </a:p>
        </p:txBody>
      </p:sp>
      <p:sp>
        <p:nvSpPr>
          <p:cNvPr id="766" name="Shape 766"/>
          <p:cNvSpPr txBox="1"/>
          <p:nvPr/>
        </p:nvSpPr>
        <p:spPr>
          <a:xfrm>
            <a:off x="1155700" y="2143125"/>
            <a:ext cx="6797699" cy="5984318"/>
          </a:xfrm>
          <a:prstGeom prst="rect">
            <a:avLst/>
          </a:prstGeom>
          <a:noFill/>
          <a:ln>
            <a:noFill/>
          </a:ln>
        </p:spPr>
        <p:txBody>
          <a:bodyPr lIns="91425" tIns="91425" rIns="91425" bIns="91425" anchor="t" anchorCtr="0">
            <a:noAutofit/>
          </a:bodyPr>
          <a:lstStyle/>
          <a:p>
            <a:pPr lvl="0"/>
            <a:r>
              <a:rPr lang="es-ES" sz="1800" dirty="0" smtClean="0">
                <a:solidFill>
                  <a:srgbClr val="FFFFFF"/>
                </a:solidFill>
              </a:rPr>
              <a:t>Estas diapositivas están protegidas por derechos de autor 2010-  Charles R. Severance (</a:t>
            </a:r>
            <a:r>
              <a:rPr lang="es-ES" sz="1800" u="sng" dirty="0" smtClean="0">
                <a:solidFill>
                  <a:srgbClr val="FFFF00"/>
                </a:solidFill>
                <a:hlinkClick r:id="rId3"/>
              </a:rPr>
              <a:t>www.dr-chuck.com</a:t>
            </a:r>
            <a:r>
              <a:rPr lang="es-ES" sz="1800" dirty="0" smtClean="0">
                <a:solidFill>
                  <a:srgbClr val="FFFFFF"/>
                </a:solidFill>
              </a:rPr>
              <a:t>) de la Facultad de Información de la Universidad de Michigan y </a:t>
            </a:r>
            <a:r>
              <a:rPr lang="es-ES" sz="1800" u="sng" dirty="0" smtClean="0">
                <a:solidFill>
                  <a:srgbClr val="FFFF00"/>
                </a:solidFill>
                <a:hlinkClick r:id="rId4"/>
              </a:rPr>
              <a:t>open.umich.edu</a:t>
            </a:r>
            <a:r>
              <a:rPr lang="es-ES" sz="1800" dirty="0">
                <a:solidFill>
                  <a:srgbClr val="FFFFFF"/>
                </a:solidFill>
              </a:rPr>
              <a:t>,</a:t>
            </a:r>
            <a:r>
              <a:rPr lang="es-ES" sz="1800" dirty="0" smtClean="0">
                <a:solidFill>
                  <a:srgbClr val="FFFFFF"/>
                </a:solidFill>
              </a:rPr>
              <a:t> y se ponen a disposición bajo licencia de Creative Commons Attribution 4.0. Por favor, conserve esta última diapositiva en todas las copias del documento para cumplir con los requisitos de atribución de la licencia. Si realiza algún cambio, agregue su nombre y el de su organización a la lista de colaboradores en esta página cuando republique los materiales.</a:t>
            </a:r>
          </a:p>
          <a:p>
            <a:pPr lvl="0"/>
            <a:endParaRPr lang="es-ES" sz="1800" dirty="0" smtClean="0">
              <a:solidFill>
                <a:srgbClr val="FFFFFF"/>
              </a:solidFill>
            </a:endParaRPr>
          </a:p>
          <a:p>
            <a:pPr lvl="0"/>
            <a:r>
              <a:rPr lang="es-ES" sz="1800" dirty="0" smtClean="0">
                <a:solidFill>
                  <a:srgbClr val="FFFFFF"/>
                </a:solidFill>
              </a:rPr>
              <a:t>Desarrollo inicial: Charles Severance, Facultad de Información de la Universidad de Michigan</a:t>
            </a:r>
          </a:p>
          <a:p>
            <a:pPr lvl="0"/>
            <a:endParaRPr lang="es-ES" sz="1800" dirty="0" smtClean="0">
              <a:solidFill>
                <a:srgbClr val="FFFFFF"/>
              </a:solidFill>
            </a:endParaRPr>
          </a:p>
          <a:p>
            <a:pPr lvl="0"/>
            <a:r>
              <a:rPr lang="es-ES" sz="1800" dirty="0" smtClean="0">
                <a:solidFill>
                  <a:srgbClr val="FFFFFF"/>
                </a:solidFill>
              </a:rPr>
              <a:t>… Ingrese nuevos colaboradores y traductores aquí</a:t>
            </a:r>
            <a:endParaRPr lang="en-US" sz="1800" dirty="0">
              <a:solidFill>
                <a:srgbClr val="FFFFFF"/>
              </a:solidFill>
            </a:endParaRPr>
          </a:p>
        </p:txBody>
      </p:sp>
      <p:pic>
        <p:nvPicPr>
          <p:cNvPr id="767" name="Shape 767"/>
          <p:cNvPicPr preferRelativeResize="0"/>
          <p:nvPr/>
        </p:nvPicPr>
        <p:blipFill rotWithShape="1">
          <a:blip r:embed="rId5">
            <a:alphaModFix/>
          </a:blip>
          <a:srcRect/>
          <a:stretch/>
        </p:blipFill>
        <p:spPr>
          <a:xfrm>
            <a:off x="437900" y="920474"/>
            <a:ext cx="1024800" cy="1024800"/>
          </a:xfrm>
          <a:prstGeom prst="rect">
            <a:avLst/>
          </a:prstGeom>
          <a:noFill/>
          <a:ln>
            <a:noFill/>
          </a:ln>
        </p:spPr>
      </p:pic>
      <p:pic>
        <p:nvPicPr>
          <p:cNvPr id="768" name="Shape 768"/>
          <p:cNvPicPr preferRelativeResize="0"/>
          <p:nvPr/>
        </p:nvPicPr>
        <p:blipFill rotWithShape="1">
          <a:blip r:embed="rId6">
            <a:alphaModFix/>
          </a:blip>
          <a:srcRect/>
          <a:stretch/>
        </p:blipFill>
        <p:spPr>
          <a:xfrm>
            <a:off x="13836901" y="1098674"/>
            <a:ext cx="1968599" cy="668400"/>
          </a:xfrm>
          <a:prstGeom prst="rect">
            <a:avLst/>
          </a:prstGeom>
          <a:noFill/>
          <a:ln>
            <a:noFill/>
          </a:ln>
        </p:spPr>
      </p:pic>
      <p:sp>
        <p:nvSpPr>
          <p:cNvPr id="769" name="Shape 769"/>
          <p:cNvSpPr txBox="1"/>
          <p:nvPr/>
        </p:nvSpPr>
        <p:spPr>
          <a:xfrm>
            <a:off x="8704400" y="2143125"/>
            <a:ext cx="6797699" cy="5984318"/>
          </a:xfrm>
          <a:prstGeom prst="rect">
            <a:avLst/>
          </a:prstGeom>
          <a:noFill/>
          <a:ln>
            <a:noFill/>
          </a:ln>
        </p:spPr>
        <p:txBody>
          <a:bodyPr lIns="91425" tIns="91425" rIns="91425" bIns="91425" anchor="t" anchorCtr="0">
            <a:noAutofit/>
          </a:bodyPr>
          <a:lstStyle/>
          <a:p>
            <a:pPr lvl="0" rtl="0">
              <a:spcBef>
                <a:spcPts val="0"/>
              </a:spcBef>
              <a:buNone/>
            </a:pPr>
            <a:r>
              <a:rPr lang="en-US" sz="1800" dirty="0">
                <a:solidFill>
                  <a:srgbClr val="FFFFFF"/>
                </a:solidFill>
              </a:rPr>
              <a:t>...</a:t>
            </a:r>
          </a:p>
        </p:txBody>
      </p:sp>
      <p:sp>
        <p:nvSpPr>
          <p:cNvPr id="7" name="6 CuadroTexto"/>
          <p:cNvSpPr txBox="1"/>
          <p:nvPr/>
        </p:nvSpPr>
        <p:spPr>
          <a:xfrm>
            <a:off x="0" y="161022"/>
            <a:ext cx="5760720" cy="338554"/>
          </a:xfrm>
          <a:prstGeom prst="rect">
            <a:avLst/>
          </a:prstGeom>
          <a:solidFill>
            <a:srgbClr val="002060"/>
          </a:solidFill>
        </p:spPr>
        <p:txBody>
          <a:bodyPr wrap="square" rtlCol="0">
            <a:spAutoFit/>
          </a:bodyPr>
          <a:lstStyle/>
          <a:p>
            <a:endParaRPr lang="es-ES" sz="1600" b="1" dirty="0">
              <a:solidFill>
                <a:schemeClr val="bg1"/>
              </a:solidFill>
            </a:endParaRPr>
          </a:p>
        </p:txBody>
      </p:sp>
      <p:pic>
        <p:nvPicPr>
          <p:cNvPr id="9"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253602" y="69348"/>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16 CuadroTexto"/>
          <p:cNvSpPr txBox="1"/>
          <p:nvPr/>
        </p:nvSpPr>
        <p:spPr>
          <a:xfrm>
            <a:off x="12438750" y="179327"/>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pic>
        <p:nvPicPr>
          <p:cNvPr id="12"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6244" y="176715"/>
            <a:ext cx="3898076" cy="4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12 CuadroTexto"/>
          <p:cNvSpPr txBox="1"/>
          <p:nvPr/>
        </p:nvSpPr>
        <p:spPr>
          <a:xfrm>
            <a:off x="148634" y="176715"/>
            <a:ext cx="3935686" cy="369332"/>
          </a:xfrm>
          <a:prstGeom prst="rect">
            <a:avLst/>
          </a:prstGeom>
          <a:noFill/>
        </p:spPr>
        <p:txBody>
          <a:bodyPr wrap="square" rtlCol="0">
            <a:spAutoFit/>
          </a:bodyPr>
          <a:lstStyle/>
          <a:p>
            <a:r>
              <a:rPr lang="es-AR" sz="1800" dirty="0" smtClean="0">
                <a:solidFill>
                  <a:schemeClr val="bg1"/>
                </a:solidFill>
              </a:rPr>
              <a:t>Bucles e Iteración  – Parte 2</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97"/>
        <p:cNvGrpSpPr/>
        <p:nvPr/>
      </p:nvGrpSpPr>
      <p:grpSpPr>
        <a:xfrm>
          <a:off x="0" y="0"/>
          <a:ext cx="0" cy="0"/>
          <a:chOff x="0" y="0"/>
          <a:chExt cx="0" cy="0"/>
        </a:xfrm>
      </p:grpSpPr>
      <p:sp>
        <p:nvSpPr>
          <p:cNvPr id="398" name="Shape 398"/>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s-ES" sz="7600" b="1" u="none" strike="noStrike" cap="none" dirty="0" smtClean="0">
                <a:solidFill>
                  <a:srgbClr val="FFFF00"/>
                </a:solidFill>
                <a:latin typeface="Arial" charset="0"/>
                <a:ea typeface="Arial" charset="0"/>
                <a:cs typeface="Arial" charset="0"/>
                <a:sym typeface="Cabin"/>
              </a:rPr>
              <a:t>Un </a:t>
            </a:r>
            <a:r>
              <a:rPr lang="es-ES" sz="7600" b="1" dirty="0" smtClean="0">
                <a:solidFill>
                  <a:srgbClr val="FFFF00"/>
                </a:solidFill>
                <a:latin typeface="Arial" charset="0"/>
                <a:ea typeface="Arial" charset="0"/>
                <a:cs typeface="Arial" charset="0"/>
                <a:sym typeface="Cabin"/>
              </a:rPr>
              <a:t>Bucle Definido </a:t>
            </a:r>
            <a:r>
              <a:rPr lang="es-ES" sz="7600" b="1" u="none" strike="noStrike" cap="none" dirty="0" smtClean="0">
                <a:solidFill>
                  <a:srgbClr val="FFFF00"/>
                </a:solidFill>
                <a:latin typeface="Arial" charset="0"/>
                <a:ea typeface="Arial" charset="0"/>
                <a:cs typeface="Arial" charset="0"/>
                <a:sym typeface="Cabin"/>
              </a:rPr>
              <a:t>Simple</a:t>
            </a:r>
            <a:endParaRPr lang="es-ES" sz="7600" b="1" u="none" strike="noStrike" cap="none" dirty="0">
              <a:solidFill>
                <a:srgbClr val="FFFF00"/>
              </a:solidFill>
              <a:latin typeface="Arial" charset="0"/>
              <a:ea typeface="Arial" charset="0"/>
              <a:cs typeface="Arial" charset="0"/>
              <a:sym typeface="Cabin"/>
            </a:endParaRPr>
          </a:p>
        </p:txBody>
      </p:sp>
      <p:sp>
        <p:nvSpPr>
          <p:cNvPr id="399" name="Shape 399"/>
          <p:cNvSpPr txBox="1"/>
          <p:nvPr/>
        </p:nvSpPr>
        <p:spPr>
          <a:xfrm>
            <a:off x="1926625" y="3414325"/>
            <a:ext cx="7524599" cy="2540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s-ES" sz="3600" b="1" i="0" u="none" strike="noStrike" cap="none" dirty="0" err="1" smtClean="0">
                <a:solidFill>
                  <a:srgbClr val="FFFF00"/>
                </a:solidFill>
                <a:latin typeface="Courier New"/>
                <a:ea typeface="Courier New"/>
                <a:cs typeface="Courier New"/>
                <a:sym typeface="Courier New"/>
              </a:rPr>
              <a:t>for</a:t>
            </a:r>
            <a:r>
              <a:rPr lang="es-ES" sz="3600" b="1" i="0" u="none" strike="noStrike" cap="none" dirty="0" smtClean="0">
                <a:solidFill>
                  <a:schemeClr val="lt1"/>
                </a:solidFill>
                <a:latin typeface="Courier New"/>
                <a:ea typeface="Courier New"/>
                <a:cs typeface="Courier New"/>
                <a:sym typeface="Courier New"/>
              </a:rPr>
              <a:t> </a:t>
            </a:r>
            <a:r>
              <a:rPr lang="es-ES" sz="3600" b="1" i="0" u="none" strike="noStrike" cap="none" dirty="0" smtClean="0">
                <a:solidFill>
                  <a:srgbClr val="00FF00"/>
                </a:solidFill>
                <a:latin typeface="Courier New"/>
                <a:ea typeface="Courier New"/>
                <a:cs typeface="Courier New"/>
                <a:sym typeface="Courier New"/>
              </a:rPr>
              <a:t>i</a:t>
            </a:r>
            <a:r>
              <a:rPr lang="es-ES" sz="3600" b="1" i="0" u="none" strike="noStrike" cap="none" dirty="0" smtClean="0">
                <a:solidFill>
                  <a:schemeClr val="lt1"/>
                </a:solidFill>
                <a:latin typeface="Courier New"/>
                <a:ea typeface="Courier New"/>
                <a:cs typeface="Courier New"/>
                <a:sym typeface="Courier New"/>
              </a:rPr>
              <a:t> </a:t>
            </a:r>
            <a:r>
              <a:rPr lang="es-ES" sz="3600" b="1" i="0" u="none" strike="noStrike" cap="none" dirty="0" smtClean="0">
                <a:solidFill>
                  <a:srgbClr val="FFFF00"/>
                </a:solidFill>
                <a:latin typeface="Courier New"/>
                <a:ea typeface="Courier New"/>
                <a:cs typeface="Courier New"/>
                <a:sym typeface="Courier New"/>
              </a:rPr>
              <a:t>in</a:t>
            </a:r>
            <a:r>
              <a:rPr lang="es-ES" sz="3600" b="1" i="0" u="none" strike="noStrike" cap="none" dirty="0" smtClean="0">
                <a:solidFill>
                  <a:schemeClr val="lt1"/>
                </a:solidFill>
                <a:latin typeface="Courier New"/>
                <a:ea typeface="Courier New"/>
                <a:cs typeface="Courier New"/>
                <a:sym typeface="Courier New"/>
              </a:rPr>
              <a:t> </a:t>
            </a:r>
            <a:r>
              <a:rPr lang="es-ES" sz="3600" b="1" i="0" u="none" strike="noStrike" cap="none" dirty="0" smtClean="0">
                <a:solidFill>
                  <a:srgbClr val="FF7F00"/>
                </a:solidFill>
                <a:latin typeface="Courier New"/>
                <a:ea typeface="Courier New"/>
                <a:cs typeface="Courier New"/>
                <a:sym typeface="Courier New"/>
              </a:rPr>
              <a:t>[5, 4, 3, 2, 1]</a:t>
            </a:r>
            <a:r>
              <a:rPr lang="es-ES" sz="3600" b="1" i="0" u="none" strike="noStrike" cap="none" dirty="0" smtClean="0">
                <a:solidFill>
                  <a:srgbClr val="00FF00"/>
                </a:solidFill>
                <a:latin typeface="Courier New"/>
                <a:ea typeface="Courier New"/>
                <a:cs typeface="Courier New"/>
                <a:sym typeface="Courier New"/>
              </a:rPr>
              <a:t> </a:t>
            </a:r>
            <a:r>
              <a:rPr lang="es-ES" sz="3600" b="1" i="0" u="none" strike="noStrike" cap="none" dirty="0" smtClean="0">
                <a:solidFill>
                  <a:srgbClr val="FFFF00"/>
                </a:solidFill>
                <a:latin typeface="Courier New"/>
                <a:ea typeface="Courier New"/>
                <a:cs typeface="Courier New"/>
                <a:sym typeface="Courier New"/>
              </a:rPr>
              <a:t>:</a:t>
            </a:r>
          </a:p>
          <a:p>
            <a:pPr marL="0" marR="0" lvl="0" indent="0" algn="l" rtl="0">
              <a:lnSpc>
                <a:spcPct val="100000"/>
              </a:lnSpc>
              <a:spcBef>
                <a:spcPts val="0"/>
              </a:spcBef>
              <a:spcAft>
                <a:spcPts val="0"/>
              </a:spcAft>
              <a:buClr>
                <a:schemeClr val="lt1"/>
              </a:buClr>
              <a:buSzPct val="25000"/>
              <a:buFont typeface="Cabin"/>
              <a:buNone/>
            </a:pPr>
            <a:r>
              <a:rPr lang="es-ES" sz="3600" b="1" i="0" u="none" strike="noStrike" cap="none" dirty="0" smtClean="0">
                <a:solidFill>
                  <a:schemeClr val="lt1"/>
                </a:solidFill>
                <a:latin typeface="Courier New"/>
                <a:ea typeface="Courier New"/>
                <a:cs typeface="Courier New"/>
                <a:sym typeface="Courier New"/>
              </a:rPr>
              <a:t>    </a:t>
            </a:r>
            <a:r>
              <a:rPr lang="es-ES" sz="3600" b="1" i="0" u="none" strike="noStrike" cap="none" dirty="0" err="1" smtClean="0">
                <a:solidFill>
                  <a:srgbClr val="FFFF00"/>
                </a:solidFill>
                <a:latin typeface="Courier New"/>
                <a:ea typeface="Courier New"/>
                <a:cs typeface="Courier New"/>
                <a:sym typeface="Courier New"/>
              </a:rPr>
              <a:t>print</a:t>
            </a:r>
            <a:r>
              <a:rPr lang="es-ES" sz="3600" b="1" i="0" u="none" strike="noStrike" cap="none" dirty="0" smtClean="0">
                <a:solidFill>
                  <a:srgbClr val="FFFF00"/>
                </a:solidFill>
                <a:latin typeface="Courier New"/>
                <a:ea typeface="Courier New"/>
                <a:cs typeface="Courier New"/>
                <a:sym typeface="Courier New"/>
              </a:rPr>
              <a:t>(</a:t>
            </a:r>
            <a:r>
              <a:rPr lang="es-ES" sz="3600" b="1" i="0" u="none" strike="noStrike" cap="none" dirty="0" smtClean="0">
                <a:solidFill>
                  <a:srgbClr val="00FF00"/>
                </a:solidFill>
                <a:latin typeface="Courier New"/>
                <a:ea typeface="Courier New"/>
                <a:cs typeface="Courier New"/>
                <a:sym typeface="Courier New"/>
              </a:rPr>
              <a:t>i</a:t>
            </a:r>
            <a:r>
              <a:rPr lang="es-ES" sz="3600" b="1" i="0" u="none" strike="noStrike" cap="none" dirty="0" smtClean="0">
                <a:solidFill>
                  <a:srgbClr val="FFFF00"/>
                </a:solidFill>
                <a:latin typeface="Courier New"/>
                <a:ea typeface="Courier New"/>
                <a:cs typeface="Courier New"/>
                <a:sym typeface="Courier New"/>
              </a:rPr>
              <a:t>)</a:t>
            </a:r>
          </a:p>
          <a:p>
            <a:pPr marL="0" marR="0" lvl="0" indent="0" algn="l" rtl="0">
              <a:lnSpc>
                <a:spcPct val="100000"/>
              </a:lnSpc>
              <a:spcBef>
                <a:spcPts val="0"/>
              </a:spcBef>
              <a:spcAft>
                <a:spcPts val="0"/>
              </a:spcAft>
              <a:buClr>
                <a:srgbClr val="FFFF00"/>
              </a:buClr>
              <a:buSzPct val="25000"/>
              <a:buFont typeface="Cabin"/>
              <a:buNone/>
            </a:pPr>
            <a:r>
              <a:rPr lang="es-ES" sz="3600" b="1" i="0" u="none" strike="noStrike" cap="none" dirty="0" err="1" smtClean="0">
                <a:solidFill>
                  <a:srgbClr val="FFFF00"/>
                </a:solidFill>
                <a:latin typeface="Courier New"/>
                <a:ea typeface="Courier New"/>
                <a:cs typeface="Courier New"/>
                <a:sym typeface="Courier New"/>
              </a:rPr>
              <a:t>print</a:t>
            </a:r>
            <a:r>
              <a:rPr lang="es-ES" sz="3600" b="1" dirty="0" smtClean="0">
                <a:solidFill>
                  <a:schemeClr val="lt1"/>
                </a:solidFill>
                <a:latin typeface="Courier New"/>
                <a:ea typeface="Courier New"/>
                <a:cs typeface="Courier New"/>
                <a:sym typeface="Courier New"/>
              </a:rPr>
              <a:t>(</a:t>
            </a:r>
            <a:r>
              <a:rPr lang="es-ES" sz="3600" b="1" i="0" u="none" strike="noStrike" cap="none" dirty="0" smtClean="0">
                <a:solidFill>
                  <a:srgbClr val="FF7F00"/>
                </a:solidFill>
                <a:latin typeface="Courier New"/>
                <a:ea typeface="Courier New"/>
                <a:cs typeface="Courier New"/>
                <a:sym typeface="Courier New"/>
              </a:rPr>
              <a:t>'</a:t>
            </a:r>
            <a:r>
              <a:rPr lang="es-ES" sz="3600" b="1" i="0" u="none" strike="noStrike" cap="none" dirty="0" err="1" smtClean="0">
                <a:solidFill>
                  <a:srgbClr val="FF7F00"/>
                </a:solidFill>
                <a:latin typeface="Courier New"/>
                <a:ea typeface="Courier New"/>
                <a:cs typeface="Courier New"/>
                <a:sym typeface="Courier New"/>
              </a:rPr>
              <a:t>Blastoff</a:t>
            </a:r>
            <a:r>
              <a:rPr lang="es-ES" sz="3600" b="1" i="0" u="none" strike="noStrike" cap="none" dirty="0" smtClean="0">
                <a:solidFill>
                  <a:srgbClr val="FF7F00"/>
                </a:solidFill>
                <a:latin typeface="Courier New"/>
                <a:ea typeface="Courier New"/>
                <a:cs typeface="Courier New"/>
                <a:sym typeface="Courier New"/>
              </a:rPr>
              <a:t>'</a:t>
            </a:r>
            <a:r>
              <a:rPr lang="es-ES" sz="3600" b="1" i="0" u="none" strike="noStrike" cap="none" dirty="0" smtClean="0">
                <a:solidFill>
                  <a:schemeClr val="bg1"/>
                </a:solidFill>
                <a:latin typeface="Courier New"/>
                <a:ea typeface="Courier New"/>
                <a:cs typeface="Courier New"/>
                <a:sym typeface="Courier New"/>
              </a:rPr>
              <a:t>)</a:t>
            </a:r>
            <a:endParaRPr lang="es-ES" sz="3600" b="1" i="0" u="none" strike="noStrike" cap="none" dirty="0">
              <a:solidFill>
                <a:schemeClr val="bg1"/>
              </a:solidFill>
              <a:latin typeface="Courier New"/>
              <a:ea typeface="Courier New"/>
              <a:cs typeface="Courier New"/>
              <a:sym typeface="Courier New"/>
            </a:endParaRPr>
          </a:p>
        </p:txBody>
      </p:sp>
      <p:sp>
        <p:nvSpPr>
          <p:cNvPr id="400" name="Shape 400"/>
          <p:cNvSpPr txBox="1"/>
          <p:nvPr/>
        </p:nvSpPr>
        <p:spPr>
          <a:xfrm>
            <a:off x="11091860" y="2711265"/>
            <a:ext cx="3101811" cy="49022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s-ES" sz="4800" u="none" strike="noStrike" cap="none" dirty="0" smtClean="0">
                <a:solidFill>
                  <a:srgbClr val="FFFFFF"/>
                </a:solidFill>
                <a:latin typeface="Arial" charset="0"/>
                <a:ea typeface="Arial" charset="0"/>
                <a:cs typeface="Arial" charset="0"/>
                <a:sym typeface="Cabin"/>
              </a:rPr>
              <a:t>5</a:t>
            </a:r>
          </a:p>
          <a:p>
            <a:pPr marL="0" marR="0" lvl="0" indent="0" algn="l" rtl="0">
              <a:lnSpc>
                <a:spcPct val="100000"/>
              </a:lnSpc>
              <a:spcBef>
                <a:spcPts val="0"/>
              </a:spcBef>
              <a:spcAft>
                <a:spcPts val="0"/>
              </a:spcAft>
              <a:buClr>
                <a:srgbClr val="FF00FF"/>
              </a:buClr>
              <a:buSzPct val="25000"/>
              <a:buFont typeface="Cabin"/>
              <a:buNone/>
            </a:pPr>
            <a:r>
              <a:rPr lang="es-ES" sz="4800" u="none" strike="noStrike" cap="none" dirty="0" smtClean="0">
                <a:solidFill>
                  <a:srgbClr val="FFFFFF"/>
                </a:solidFill>
                <a:latin typeface="Arial" charset="0"/>
                <a:ea typeface="Arial" charset="0"/>
                <a:cs typeface="Arial" charset="0"/>
                <a:sym typeface="Cabin"/>
              </a:rPr>
              <a:t>4</a:t>
            </a:r>
          </a:p>
          <a:p>
            <a:pPr marL="0" marR="0" lvl="0" indent="0" algn="l" rtl="0">
              <a:lnSpc>
                <a:spcPct val="100000"/>
              </a:lnSpc>
              <a:spcBef>
                <a:spcPts val="0"/>
              </a:spcBef>
              <a:spcAft>
                <a:spcPts val="0"/>
              </a:spcAft>
              <a:buClr>
                <a:srgbClr val="FF00FF"/>
              </a:buClr>
              <a:buSzPct val="25000"/>
              <a:buFont typeface="Cabin"/>
              <a:buNone/>
            </a:pPr>
            <a:r>
              <a:rPr lang="es-ES" sz="4800" u="none" strike="noStrike" cap="none" dirty="0" smtClean="0">
                <a:solidFill>
                  <a:srgbClr val="FFFFFF"/>
                </a:solidFill>
                <a:latin typeface="Arial" charset="0"/>
                <a:ea typeface="Arial" charset="0"/>
                <a:cs typeface="Arial" charset="0"/>
                <a:sym typeface="Cabin"/>
              </a:rPr>
              <a:t>3</a:t>
            </a:r>
          </a:p>
          <a:p>
            <a:pPr marL="0" marR="0" lvl="0" indent="0" algn="l" rtl="0">
              <a:lnSpc>
                <a:spcPct val="100000"/>
              </a:lnSpc>
              <a:spcBef>
                <a:spcPts val="0"/>
              </a:spcBef>
              <a:spcAft>
                <a:spcPts val="0"/>
              </a:spcAft>
              <a:buClr>
                <a:srgbClr val="FF00FF"/>
              </a:buClr>
              <a:buSzPct val="25000"/>
              <a:buFont typeface="Cabin"/>
              <a:buNone/>
            </a:pPr>
            <a:r>
              <a:rPr lang="es-ES" sz="4800" u="none" strike="noStrike" cap="none" dirty="0" smtClean="0">
                <a:solidFill>
                  <a:srgbClr val="FFFFFF"/>
                </a:solidFill>
                <a:latin typeface="Arial" charset="0"/>
                <a:ea typeface="Arial" charset="0"/>
                <a:cs typeface="Arial" charset="0"/>
                <a:sym typeface="Cabin"/>
              </a:rPr>
              <a:t>2</a:t>
            </a:r>
          </a:p>
          <a:p>
            <a:pPr marL="0" marR="0" lvl="0" indent="0" algn="l" rtl="0">
              <a:lnSpc>
                <a:spcPct val="100000"/>
              </a:lnSpc>
              <a:spcBef>
                <a:spcPts val="0"/>
              </a:spcBef>
              <a:spcAft>
                <a:spcPts val="0"/>
              </a:spcAft>
              <a:buClr>
                <a:srgbClr val="FF00FF"/>
              </a:buClr>
              <a:buSzPct val="25000"/>
              <a:buFont typeface="Cabin"/>
              <a:buNone/>
            </a:pPr>
            <a:r>
              <a:rPr lang="es-ES" sz="4800" u="none" strike="noStrike" cap="none" dirty="0" smtClean="0">
                <a:solidFill>
                  <a:srgbClr val="FFFFFF"/>
                </a:solidFill>
                <a:latin typeface="Arial" charset="0"/>
                <a:ea typeface="Arial" charset="0"/>
                <a:cs typeface="Arial" charset="0"/>
                <a:sym typeface="Cabin"/>
              </a:rPr>
              <a:t>1</a:t>
            </a:r>
          </a:p>
          <a:p>
            <a:pPr marL="0" marR="0" lvl="0" indent="0" algn="l" rtl="0">
              <a:lnSpc>
                <a:spcPct val="100000"/>
              </a:lnSpc>
              <a:spcBef>
                <a:spcPts val="0"/>
              </a:spcBef>
              <a:spcAft>
                <a:spcPts val="0"/>
              </a:spcAft>
              <a:buClr>
                <a:srgbClr val="FF00FF"/>
              </a:buClr>
              <a:buSzPct val="25000"/>
              <a:buFont typeface="Cabin"/>
              <a:buNone/>
            </a:pPr>
            <a:r>
              <a:rPr lang="es-ES" sz="4800" u="none" strike="noStrike" cap="none" dirty="0" err="1" smtClean="0">
                <a:solidFill>
                  <a:srgbClr val="FFFFFF"/>
                </a:solidFill>
                <a:latin typeface="Arial" charset="0"/>
                <a:ea typeface="Arial" charset="0"/>
                <a:cs typeface="Arial" charset="0"/>
                <a:sym typeface="Cabin"/>
              </a:rPr>
              <a:t>Blastoff</a:t>
            </a:r>
            <a:endParaRPr lang="es-ES" sz="4800" u="none" strike="noStrike" cap="none" dirty="0">
              <a:solidFill>
                <a:srgbClr val="FFFFFF"/>
              </a:solidFill>
              <a:latin typeface="Arial" charset="0"/>
              <a:ea typeface="Arial" charset="0"/>
              <a:cs typeface="Arial" charset="0"/>
              <a:sym typeface="Cabin"/>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53602" y="69348"/>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16 CuadroTexto"/>
          <p:cNvSpPr txBox="1"/>
          <p:nvPr/>
        </p:nvSpPr>
        <p:spPr>
          <a:xfrm>
            <a:off x="12438750" y="179327"/>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244" y="176715"/>
            <a:ext cx="3898076" cy="4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8 CuadroTexto"/>
          <p:cNvSpPr txBox="1"/>
          <p:nvPr/>
        </p:nvSpPr>
        <p:spPr>
          <a:xfrm>
            <a:off x="148634" y="176715"/>
            <a:ext cx="3935686" cy="369332"/>
          </a:xfrm>
          <a:prstGeom prst="rect">
            <a:avLst/>
          </a:prstGeom>
          <a:noFill/>
        </p:spPr>
        <p:txBody>
          <a:bodyPr wrap="square" rtlCol="0">
            <a:spAutoFit/>
          </a:bodyPr>
          <a:lstStyle/>
          <a:p>
            <a:r>
              <a:rPr lang="es-AR" sz="1800" dirty="0" smtClean="0">
                <a:solidFill>
                  <a:schemeClr val="bg1"/>
                </a:solidFill>
              </a:rPr>
              <a:t>Bucles e Iteración  – Parte 2</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04"/>
        <p:cNvGrpSpPr/>
        <p:nvPr/>
      </p:nvGrpSpPr>
      <p:grpSpPr>
        <a:xfrm>
          <a:off x="0" y="0"/>
          <a:ext cx="0" cy="0"/>
          <a:chOff x="0" y="0"/>
          <a:chExt cx="0" cy="0"/>
        </a:xfrm>
      </p:grpSpPr>
      <p:sp>
        <p:nvSpPr>
          <p:cNvPr id="405" name="Shape 405"/>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s-ES" sz="7600" b="1" u="none" strike="noStrike" cap="none" dirty="0" smtClean="0">
                <a:solidFill>
                  <a:srgbClr val="FFFF00"/>
                </a:solidFill>
                <a:latin typeface="Arial" charset="0"/>
                <a:ea typeface="Arial" charset="0"/>
                <a:cs typeface="Arial" charset="0"/>
                <a:sym typeface="Cabin"/>
              </a:rPr>
              <a:t>Un Bucle </a:t>
            </a:r>
            <a:r>
              <a:rPr lang="es-ES" sz="7600" b="1" u="none" strike="noStrike" cap="none" dirty="0" smtClean="0">
                <a:solidFill>
                  <a:srgbClr val="FFFF00"/>
                </a:solidFill>
                <a:latin typeface="Arial" charset="0"/>
                <a:ea typeface="Arial" charset="0"/>
                <a:cs typeface="Arial" charset="0"/>
                <a:sym typeface="Cabin"/>
              </a:rPr>
              <a:t>Definido </a:t>
            </a:r>
            <a:r>
              <a:rPr lang="es-ES" sz="7600" b="1" dirty="0" smtClean="0">
                <a:solidFill>
                  <a:srgbClr val="FFFF00"/>
                </a:solidFill>
                <a:latin typeface="Arial" charset="0"/>
                <a:ea typeface="Arial" charset="0"/>
                <a:cs typeface="Arial" charset="0"/>
                <a:sym typeface="Cabin"/>
              </a:rPr>
              <a:t>con </a:t>
            </a:r>
            <a:r>
              <a:rPr lang="es-ES" sz="7600" b="1" u="none" strike="noStrike" cap="none" dirty="0" smtClean="0">
                <a:solidFill>
                  <a:srgbClr val="FFFF00"/>
                </a:solidFill>
                <a:latin typeface="Arial" charset="0"/>
                <a:ea typeface="Arial" charset="0"/>
                <a:cs typeface="Arial" charset="0"/>
                <a:sym typeface="Cabin"/>
              </a:rPr>
              <a:t>Cadenas</a:t>
            </a:r>
            <a:endParaRPr lang="es-ES" sz="7600" b="1" u="none" strike="noStrike" cap="none" dirty="0">
              <a:solidFill>
                <a:srgbClr val="FFFF00"/>
              </a:solidFill>
              <a:latin typeface="Arial" charset="0"/>
              <a:ea typeface="Arial" charset="0"/>
              <a:cs typeface="Arial" charset="0"/>
              <a:sym typeface="Cabin"/>
            </a:endParaRPr>
          </a:p>
        </p:txBody>
      </p:sp>
      <p:sp>
        <p:nvSpPr>
          <p:cNvPr id="406" name="Shape 406"/>
          <p:cNvSpPr txBox="1"/>
          <p:nvPr/>
        </p:nvSpPr>
        <p:spPr>
          <a:xfrm>
            <a:off x="698125" y="3249438"/>
            <a:ext cx="9213900" cy="22160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s-ES" sz="3000" b="1" i="0" u="none" strike="noStrike" cap="none" dirty="0" smtClean="0">
                <a:solidFill>
                  <a:srgbClr val="00FF00"/>
                </a:solidFill>
                <a:latin typeface="Courier New"/>
                <a:ea typeface="Courier New"/>
                <a:cs typeface="Courier New"/>
                <a:sym typeface="Courier New"/>
              </a:rPr>
              <a:t>amigos</a:t>
            </a:r>
            <a:r>
              <a:rPr lang="es-ES" sz="3000" b="1" i="0" u="none" strike="noStrike" cap="none" dirty="0" smtClean="0">
                <a:solidFill>
                  <a:schemeClr val="lt1"/>
                </a:solidFill>
                <a:latin typeface="Courier New"/>
                <a:ea typeface="Courier New"/>
                <a:cs typeface="Courier New"/>
                <a:sym typeface="Courier New"/>
              </a:rPr>
              <a:t> = </a:t>
            </a:r>
            <a:r>
              <a:rPr lang="es-ES" sz="3000" b="1" i="0" u="none" strike="noStrike" cap="none" dirty="0" smtClean="0">
                <a:solidFill>
                  <a:srgbClr val="FF7F00"/>
                </a:solidFill>
                <a:latin typeface="Courier New"/>
                <a:ea typeface="Courier New"/>
                <a:cs typeface="Courier New"/>
                <a:sym typeface="Courier New"/>
              </a:rPr>
              <a:t>['Joseph', 'Glenn', 'Sally']</a:t>
            </a:r>
          </a:p>
          <a:p>
            <a:pPr marL="0" marR="0" lvl="0" indent="0" algn="l" rtl="0">
              <a:lnSpc>
                <a:spcPct val="100000"/>
              </a:lnSpc>
              <a:spcBef>
                <a:spcPts val="0"/>
              </a:spcBef>
              <a:spcAft>
                <a:spcPts val="0"/>
              </a:spcAft>
              <a:buClr>
                <a:srgbClr val="FFFF00"/>
              </a:buClr>
              <a:buSzPct val="25000"/>
              <a:buFont typeface="Cabin"/>
              <a:buNone/>
            </a:pPr>
            <a:r>
              <a:rPr lang="es-ES" sz="3000" b="1" i="0" u="none" strike="noStrike" cap="none" dirty="0" err="1" smtClean="0">
                <a:solidFill>
                  <a:srgbClr val="FFFF00"/>
                </a:solidFill>
                <a:latin typeface="Courier New"/>
                <a:ea typeface="Courier New"/>
                <a:cs typeface="Courier New"/>
                <a:sym typeface="Courier New"/>
              </a:rPr>
              <a:t>for</a:t>
            </a:r>
            <a:r>
              <a:rPr lang="es-ES" sz="3000" b="1" i="0" u="none" strike="noStrike" cap="none" dirty="0" smtClean="0">
                <a:solidFill>
                  <a:schemeClr val="lt1"/>
                </a:solidFill>
                <a:latin typeface="Courier New"/>
                <a:ea typeface="Courier New"/>
                <a:cs typeface="Courier New"/>
                <a:sym typeface="Courier New"/>
              </a:rPr>
              <a:t> </a:t>
            </a:r>
            <a:r>
              <a:rPr lang="es-ES" sz="3000" b="1" i="0" u="none" strike="noStrike" cap="none" dirty="0" smtClean="0">
                <a:solidFill>
                  <a:srgbClr val="00FF00"/>
                </a:solidFill>
                <a:latin typeface="Courier New"/>
                <a:ea typeface="Courier New"/>
                <a:cs typeface="Courier New"/>
                <a:sym typeface="Courier New"/>
              </a:rPr>
              <a:t>amigos</a:t>
            </a:r>
            <a:r>
              <a:rPr lang="es-ES" sz="3000" b="1" i="0" u="none" strike="noStrike" cap="none" dirty="0" smtClean="0">
                <a:solidFill>
                  <a:schemeClr val="lt1"/>
                </a:solidFill>
                <a:latin typeface="Courier New"/>
                <a:ea typeface="Courier New"/>
                <a:cs typeface="Courier New"/>
                <a:sym typeface="Courier New"/>
              </a:rPr>
              <a:t> </a:t>
            </a:r>
            <a:r>
              <a:rPr lang="es-ES" sz="3000" b="1" i="0" u="none" strike="noStrike" cap="none" dirty="0" smtClean="0">
                <a:solidFill>
                  <a:srgbClr val="FFFF00"/>
                </a:solidFill>
                <a:latin typeface="Courier New"/>
                <a:ea typeface="Courier New"/>
                <a:cs typeface="Courier New"/>
                <a:sym typeface="Courier New"/>
              </a:rPr>
              <a:t>in</a:t>
            </a:r>
            <a:r>
              <a:rPr lang="es-ES" sz="3000" b="1" i="0" u="none" strike="noStrike" cap="none" dirty="0" smtClean="0">
                <a:solidFill>
                  <a:schemeClr val="lt1"/>
                </a:solidFill>
                <a:latin typeface="Courier New"/>
                <a:ea typeface="Courier New"/>
                <a:cs typeface="Courier New"/>
                <a:sym typeface="Courier New"/>
              </a:rPr>
              <a:t> </a:t>
            </a:r>
            <a:r>
              <a:rPr lang="es-ES" sz="3000" b="1" dirty="0" smtClean="0">
                <a:solidFill>
                  <a:srgbClr val="00FF00"/>
                </a:solidFill>
                <a:latin typeface="Courier New"/>
                <a:ea typeface="Courier New"/>
                <a:cs typeface="Courier New"/>
                <a:sym typeface="Courier New"/>
              </a:rPr>
              <a:t>amigo</a:t>
            </a:r>
            <a:r>
              <a:rPr lang="es-ES" sz="3000" b="1" i="0" u="none" strike="noStrike" cap="none" dirty="0" smtClean="0">
                <a:solidFill>
                  <a:srgbClr val="00FF00"/>
                </a:solidFill>
                <a:latin typeface="Courier New"/>
                <a:ea typeface="Courier New"/>
                <a:cs typeface="Courier New"/>
                <a:sym typeface="Courier New"/>
              </a:rPr>
              <a:t>s </a:t>
            </a:r>
            <a:r>
              <a:rPr lang="es-ES" sz="3000" b="1" i="0" u="none" strike="noStrike" cap="none" dirty="0" smtClean="0">
                <a:solidFill>
                  <a:schemeClr val="lt1"/>
                </a:solidFill>
                <a:latin typeface="Courier New"/>
                <a:ea typeface="Courier New"/>
                <a:cs typeface="Courier New"/>
                <a:sym typeface="Courier New"/>
              </a:rPr>
              <a:t>: </a:t>
            </a:r>
          </a:p>
          <a:p>
            <a:pPr lvl="0">
              <a:buClr>
                <a:schemeClr val="lt1"/>
              </a:buClr>
              <a:buSzPct val="25000"/>
            </a:pPr>
            <a:r>
              <a:rPr lang="es-ES" sz="3000" b="1" i="0" u="none" strike="noStrike" cap="none" dirty="0" smtClean="0">
                <a:solidFill>
                  <a:schemeClr val="lt1"/>
                </a:solidFill>
                <a:latin typeface="Courier New"/>
                <a:ea typeface="Courier New"/>
                <a:cs typeface="Courier New"/>
                <a:sym typeface="Courier New"/>
              </a:rPr>
              <a:t>   </a:t>
            </a:r>
            <a:r>
              <a:rPr lang="es-ES" sz="3000" b="1" i="0" u="none" strike="noStrike" cap="none" dirty="0" err="1" smtClean="0">
                <a:solidFill>
                  <a:srgbClr val="FFFF00"/>
                </a:solidFill>
                <a:latin typeface="Courier New"/>
                <a:ea typeface="Courier New"/>
                <a:cs typeface="Courier New"/>
                <a:sym typeface="Courier New"/>
              </a:rPr>
              <a:t>print</a:t>
            </a:r>
            <a:r>
              <a:rPr lang="es-ES" sz="3000" b="1" dirty="0" smtClean="0">
                <a:solidFill>
                  <a:schemeClr val="lt1"/>
                </a:solidFill>
                <a:latin typeface="Courier New"/>
                <a:ea typeface="Courier New"/>
                <a:cs typeface="Courier New"/>
                <a:sym typeface="Courier New"/>
              </a:rPr>
              <a:t>(</a:t>
            </a:r>
            <a:r>
              <a:rPr lang="es-ES" sz="3000" b="1" dirty="0">
                <a:solidFill>
                  <a:srgbClr val="FF7F00"/>
                </a:solidFill>
                <a:latin typeface="Courier New"/>
                <a:ea typeface="Courier New"/>
                <a:cs typeface="Courier New"/>
                <a:sym typeface="Courier New"/>
              </a:rPr>
              <a:t>'Feliz </a:t>
            </a:r>
            <a:r>
              <a:rPr lang="es-ES" sz="3000" b="1" i="0" u="none" strike="noStrike" cap="none" dirty="0" smtClean="0">
                <a:solidFill>
                  <a:srgbClr val="FF7F00"/>
                </a:solidFill>
                <a:latin typeface="Courier New"/>
                <a:ea typeface="Courier New"/>
                <a:cs typeface="Courier New"/>
                <a:sym typeface="Courier New"/>
              </a:rPr>
              <a:t>año nuevo:'</a:t>
            </a:r>
            <a:r>
              <a:rPr lang="es-ES" sz="3000" b="1" i="0" u="none" strike="noStrike" cap="none" dirty="0" smtClean="0">
                <a:solidFill>
                  <a:schemeClr val="lt1"/>
                </a:solidFill>
                <a:latin typeface="Courier New"/>
                <a:ea typeface="Courier New"/>
                <a:cs typeface="Courier New"/>
                <a:sym typeface="Courier New"/>
              </a:rPr>
              <a:t>, </a:t>
            </a:r>
            <a:r>
              <a:rPr lang="es-ES" sz="3000" b="1" i="0" u="none" strike="noStrike" cap="none" dirty="0" smtClean="0">
                <a:solidFill>
                  <a:srgbClr val="00FF00"/>
                </a:solidFill>
                <a:latin typeface="Courier New"/>
                <a:ea typeface="Courier New"/>
                <a:cs typeface="Courier New"/>
                <a:sym typeface="Courier New"/>
              </a:rPr>
              <a:t>amigo</a:t>
            </a:r>
            <a:r>
              <a:rPr lang="es-ES" sz="3000" b="1" i="0" u="none" strike="noStrike" cap="none" dirty="0" smtClean="0">
                <a:solidFill>
                  <a:schemeClr val="bg1"/>
                </a:solidFill>
                <a:latin typeface="Courier New"/>
                <a:ea typeface="Courier New"/>
                <a:cs typeface="Courier New"/>
                <a:sym typeface="Courier New"/>
              </a:rPr>
              <a:t>)</a:t>
            </a:r>
          </a:p>
          <a:p>
            <a:pPr marL="0" marR="0" lvl="0" indent="0" algn="l" rtl="0">
              <a:lnSpc>
                <a:spcPct val="100000"/>
              </a:lnSpc>
              <a:spcBef>
                <a:spcPts val="0"/>
              </a:spcBef>
              <a:spcAft>
                <a:spcPts val="0"/>
              </a:spcAft>
              <a:buClr>
                <a:srgbClr val="FFFF00"/>
              </a:buClr>
              <a:buSzPct val="25000"/>
              <a:buFont typeface="Cabin"/>
              <a:buNone/>
            </a:pPr>
            <a:r>
              <a:rPr lang="es-ES" sz="3000" b="1" i="0" u="none" strike="noStrike" cap="none" dirty="0" err="1" smtClean="0">
                <a:solidFill>
                  <a:srgbClr val="FFFF00"/>
                </a:solidFill>
                <a:latin typeface="Courier New"/>
                <a:ea typeface="Courier New"/>
                <a:cs typeface="Courier New"/>
                <a:sym typeface="Courier New"/>
              </a:rPr>
              <a:t>print</a:t>
            </a:r>
            <a:r>
              <a:rPr lang="es-ES" sz="3000" b="1" dirty="0" smtClean="0">
                <a:solidFill>
                  <a:schemeClr val="lt1"/>
                </a:solidFill>
                <a:latin typeface="Courier New"/>
                <a:ea typeface="Courier New"/>
                <a:cs typeface="Courier New"/>
                <a:sym typeface="Courier New"/>
              </a:rPr>
              <a:t>(</a:t>
            </a:r>
            <a:r>
              <a:rPr lang="es-ES" sz="3000" b="1" i="0" u="none" strike="noStrike" cap="none" dirty="0" smtClean="0">
                <a:solidFill>
                  <a:srgbClr val="FF7F00"/>
                </a:solidFill>
                <a:latin typeface="Courier New"/>
                <a:ea typeface="Courier New"/>
                <a:cs typeface="Courier New"/>
                <a:sym typeface="Courier New"/>
              </a:rPr>
              <a:t>'Terminado'</a:t>
            </a:r>
            <a:r>
              <a:rPr lang="es-ES" sz="3000" b="1" i="0" u="none" strike="noStrike" cap="none" dirty="0" smtClean="0">
                <a:solidFill>
                  <a:schemeClr val="bg1"/>
                </a:solidFill>
                <a:latin typeface="Courier New"/>
                <a:ea typeface="Courier New"/>
                <a:cs typeface="Courier New"/>
                <a:sym typeface="Courier New"/>
              </a:rPr>
              <a:t>)</a:t>
            </a:r>
            <a:endParaRPr lang="es-ES" sz="3000" b="1" i="0" u="none" strike="noStrike" cap="none" dirty="0">
              <a:solidFill>
                <a:schemeClr val="bg1"/>
              </a:solidFill>
              <a:latin typeface="Courier New"/>
              <a:ea typeface="Courier New"/>
              <a:cs typeface="Courier New"/>
              <a:sym typeface="Courier New"/>
            </a:endParaRPr>
          </a:p>
        </p:txBody>
      </p:sp>
      <p:sp>
        <p:nvSpPr>
          <p:cNvPr id="407" name="Shape 407"/>
          <p:cNvSpPr txBox="1"/>
          <p:nvPr/>
        </p:nvSpPr>
        <p:spPr>
          <a:xfrm>
            <a:off x="10607875" y="2656938"/>
            <a:ext cx="5447100" cy="3096299"/>
          </a:xfrm>
          <a:prstGeom prst="rect">
            <a:avLst/>
          </a:prstGeom>
          <a:noFill/>
          <a:ln>
            <a:noFill/>
          </a:ln>
        </p:spPr>
        <p:txBody>
          <a:bodyPr lIns="0" tIns="0" rIns="0" bIns="0" anchor="ctr" anchorCtr="0">
            <a:noAutofit/>
          </a:bodyPr>
          <a:lstStyle/>
          <a:p>
            <a:pPr lvl="0">
              <a:buClr>
                <a:srgbClr val="FF00FF"/>
              </a:buClr>
              <a:buSzPct val="25000"/>
            </a:pPr>
            <a:r>
              <a:rPr lang="es-ES" sz="3600" u="none" strike="noStrike" cap="none" dirty="0" smtClean="0">
                <a:solidFill>
                  <a:srgbClr val="FFFFFF"/>
                </a:solidFill>
                <a:latin typeface="Arial" charset="0"/>
                <a:ea typeface="Arial" charset="0"/>
                <a:cs typeface="Arial" charset="0"/>
                <a:sym typeface="Cabin"/>
              </a:rPr>
              <a:t>Feliz año nuevo: Joseph</a:t>
            </a:r>
            <a:br>
              <a:rPr lang="es-ES" sz="3600" u="none" strike="noStrike" cap="none" dirty="0" smtClean="0">
                <a:solidFill>
                  <a:srgbClr val="FFFFFF"/>
                </a:solidFill>
                <a:latin typeface="Arial" charset="0"/>
                <a:ea typeface="Arial" charset="0"/>
                <a:cs typeface="Arial" charset="0"/>
                <a:sym typeface="Cabin"/>
              </a:rPr>
            </a:br>
            <a:r>
              <a:rPr lang="es-ES" sz="3600" dirty="0" smtClean="0">
                <a:solidFill>
                  <a:srgbClr val="FFFFFF"/>
                </a:solidFill>
                <a:latin typeface="Arial" charset="0"/>
                <a:ea typeface="Arial" charset="0"/>
                <a:cs typeface="Arial" charset="0"/>
                <a:sym typeface="Cabin"/>
              </a:rPr>
              <a:t>Feliz año nuevo: </a:t>
            </a:r>
            <a:r>
              <a:rPr lang="es-ES" sz="3600" u="none" strike="noStrike" cap="none" dirty="0" smtClean="0">
                <a:solidFill>
                  <a:srgbClr val="FFFFFF"/>
                </a:solidFill>
                <a:latin typeface="Arial" charset="0"/>
                <a:ea typeface="Arial" charset="0"/>
                <a:cs typeface="Arial" charset="0"/>
                <a:sym typeface="Cabin"/>
              </a:rPr>
              <a:t>Glenn</a:t>
            </a:r>
          </a:p>
          <a:p>
            <a:pPr lvl="0">
              <a:buClr>
                <a:srgbClr val="FF00FF"/>
              </a:buClr>
              <a:buSzPct val="25000"/>
            </a:pPr>
            <a:r>
              <a:rPr lang="es-ES" sz="3600" dirty="0" smtClean="0">
                <a:solidFill>
                  <a:srgbClr val="FFFFFF"/>
                </a:solidFill>
                <a:latin typeface="Arial" charset="0"/>
                <a:ea typeface="Arial" charset="0"/>
                <a:cs typeface="Arial" charset="0"/>
                <a:sym typeface="Cabin"/>
              </a:rPr>
              <a:t>Feliz año nuevo: </a:t>
            </a:r>
            <a:r>
              <a:rPr lang="es-ES" sz="3600" u="none" strike="noStrike" cap="none" dirty="0" smtClean="0">
                <a:solidFill>
                  <a:srgbClr val="FFFFFF"/>
                </a:solidFill>
                <a:latin typeface="Arial" charset="0"/>
                <a:ea typeface="Arial" charset="0"/>
                <a:cs typeface="Arial" charset="0"/>
                <a:sym typeface="Cabin"/>
              </a:rPr>
              <a:t>Sally</a:t>
            </a:r>
          </a:p>
          <a:p>
            <a:pPr marL="0" marR="0" lvl="0" indent="0" algn="l" rtl="0">
              <a:lnSpc>
                <a:spcPct val="100000"/>
              </a:lnSpc>
              <a:spcBef>
                <a:spcPts val="0"/>
              </a:spcBef>
              <a:spcAft>
                <a:spcPts val="0"/>
              </a:spcAft>
              <a:buClr>
                <a:srgbClr val="FF00FF"/>
              </a:buClr>
              <a:buFont typeface="Cabin"/>
              <a:buNone/>
            </a:pPr>
            <a:endParaRPr lang="es-ES" sz="3600" dirty="0" smtClean="0">
              <a:solidFill>
                <a:srgbClr val="FFFFFF"/>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00FF"/>
              </a:buClr>
              <a:buSzPct val="25000"/>
              <a:buFont typeface="Cabin"/>
              <a:buNone/>
            </a:pPr>
            <a:r>
              <a:rPr lang="es-ES" sz="3600" u="none" strike="noStrike" cap="none" dirty="0" smtClean="0">
                <a:solidFill>
                  <a:srgbClr val="FFFFFF"/>
                </a:solidFill>
                <a:latin typeface="Arial" charset="0"/>
                <a:ea typeface="Arial" charset="0"/>
                <a:cs typeface="Arial" charset="0"/>
                <a:sym typeface="Cabin"/>
              </a:rPr>
              <a:t>¡Terminado!</a:t>
            </a:r>
            <a:endParaRPr lang="es-ES" sz="3600" u="none" strike="noStrike" cap="none" dirty="0">
              <a:solidFill>
                <a:srgbClr val="FFFFFF"/>
              </a:solidFill>
              <a:latin typeface="Arial" charset="0"/>
              <a:ea typeface="Arial" charset="0"/>
              <a:cs typeface="Arial" charset="0"/>
              <a:sym typeface="Cabin"/>
            </a:endParaRPr>
          </a:p>
        </p:txBody>
      </p:sp>
      <p:cxnSp>
        <p:nvCxnSpPr>
          <p:cNvPr id="408" name="Shape 408"/>
          <p:cNvCxnSpPr/>
          <p:nvPr/>
        </p:nvCxnSpPr>
        <p:spPr>
          <a:xfrm flipH="1">
            <a:off x="9001125" y="3639263"/>
            <a:ext cx="1417924" cy="952250"/>
          </a:xfrm>
          <a:prstGeom prst="straightConnector1">
            <a:avLst/>
          </a:prstGeom>
          <a:noFill/>
          <a:ln w="50800" cap="rnd" cmpd="sng">
            <a:solidFill>
              <a:srgbClr val="FFFF00"/>
            </a:solidFill>
            <a:prstDash val="solid"/>
            <a:miter/>
            <a:headEnd type="stealth" w="med" len="med"/>
            <a:tailEnd type="none" w="med" len="med"/>
          </a:ln>
        </p:spPr>
      </p:cxnSp>
      <p:cxnSp>
        <p:nvCxnSpPr>
          <p:cNvPr id="409" name="Shape 409"/>
          <p:cNvCxnSpPr/>
          <p:nvPr/>
        </p:nvCxnSpPr>
        <p:spPr>
          <a:xfrm flipH="1" flipV="1">
            <a:off x="4844955" y="5077288"/>
            <a:ext cx="5624645" cy="243726"/>
          </a:xfrm>
          <a:prstGeom prst="straightConnector1">
            <a:avLst/>
          </a:prstGeom>
          <a:noFill/>
          <a:ln w="50800" cap="rnd" cmpd="sng">
            <a:solidFill>
              <a:srgbClr val="FFFF00"/>
            </a:solidFill>
            <a:prstDash val="solid"/>
            <a:miter/>
            <a:headEnd type="stealth" w="med" len="med"/>
            <a:tailEnd type="none" w="med" len="med"/>
          </a:ln>
        </p:spPr>
      </p:cxn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53602" y="69348"/>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16 CuadroTexto"/>
          <p:cNvSpPr txBox="1"/>
          <p:nvPr/>
        </p:nvSpPr>
        <p:spPr>
          <a:xfrm>
            <a:off x="12438750" y="179327"/>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244" y="176715"/>
            <a:ext cx="3898076" cy="4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11 CuadroTexto"/>
          <p:cNvSpPr txBox="1"/>
          <p:nvPr/>
        </p:nvSpPr>
        <p:spPr>
          <a:xfrm>
            <a:off x="148634" y="176715"/>
            <a:ext cx="3935686" cy="369332"/>
          </a:xfrm>
          <a:prstGeom prst="rect">
            <a:avLst/>
          </a:prstGeom>
          <a:noFill/>
        </p:spPr>
        <p:txBody>
          <a:bodyPr wrap="square" rtlCol="0">
            <a:spAutoFit/>
          </a:bodyPr>
          <a:lstStyle/>
          <a:p>
            <a:r>
              <a:rPr lang="es-AR" sz="1800" dirty="0" smtClean="0">
                <a:solidFill>
                  <a:schemeClr val="bg1"/>
                </a:solidFill>
              </a:rPr>
              <a:t>Bucles e Iteración  – Parte 2</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15"/>
        <p:cNvGrpSpPr/>
        <p:nvPr/>
      </p:nvGrpSpPr>
      <p:grpSpPr>
        <a:xfrm>
          <a:off x="0" y="0"/>
          <a:ext cx="0" cy="0"/>
          <a:chOff x="0" y="0"/>
          <a:chExt cx="0" cy="0"/>
        </a:xfrm>
      </p:grpSpPr>
      <p:sp>
        <p:nvSpPr>
          <p:cNvPr id="416" name="Shape 416"/>
          <p:cNvSpPr txBox="1">
            <a:spLocks noGrp="1"/>
          </p:cNvSpPr>
          <p:nvPr>
            <p:ph type="title"/>
          </p:nvPr>
        </p:nvSpPr>
        <p:spPr>
          <a:xfrm>
            <a:off x="1155700" y="817418"/>
            <a:ext cx="13932000" cy="1135456"/>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s-ES" sz="7600" b="1" u="none" strike="noStrike" cap="none" dirty="0" smtClean="0">
                <a:solidFill>
                  <a:srgbClr val="FFFF00"/>
                </a:solidFill>
                <a:latin typeface="Arial" charset="0"/>
                <a:ea typeface="Arial" charset="0"/>
                <a:cs typeface="Arial" charset="0"/>
                <a:sym typeface="Cabin"/>
              </a:rPr>
              <a:t>Un Bucle Definido Simple</a:t>
            </a:r>
            <a:endParaRPr lang="es-ES" sz="7600" b="1" u="none" strike="noStrike" cap="none" dirty="0">
              <a:solidFill>
                <a:srgbClr val="FFFF00"/>
              </a:solidFill>
              <a:latin typeface="Arial" charset="0"/>
              <a:ea typeface="Arial" charset="0"/>
              <a:cs typeface="Arial" charset="0"/>
              <a:sym typeface="Cabin"/>
            </a:endParaRPr>
          </a:p>
        </p:txBody>
      </p:sp>
      <p:sp>
        <p:nvSpPr>
          <p:cNvPr id="417" name="Shape 417"/>
          <p:cNvSpPr txBox="1"/>
          <p:nvPr/>
        </p:nvSpPr>
        <p:spPr>
          <a:xfrm>
            <a:off x="8786700" y="3448045"/>
            <a:ext cx="5106600" cy="16604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2400" b="1" i="0" u="none" strike="noStrike" cap="none" dirty="0">
                <a:solidFill>
                  <a:srgbClr val="FFFF00"/>
                </a:solidFill>
                <a:latin typeface="Courier New"/>
                <a:ea typeface="Courier New"/>
                <a:cs typeface="Courier New"/>
                <a:sym typeface="Courier New"/>
              </a:rPr>
              <a:t>for</a:t>
            </a:r>
            <a:r>
              <a:rPr lang="en-US" sz="2400" b="1" i="0" u="none" strike="noStrike" cap="none" dirty="0">
                <a:solidFill>
                  <a:schemeClr val="lt1"/>
                </a:solidFill>
                <a:latin typeface="Courier New"/>
                <a:ea typeface="Courier New"/>
                <a:cs typeface="Courier New"/>
                <a:sym typeface="Courier New"/>
              </a:rPr>
              <a:t> </a:t>
            </a:r>
            <a:r>
              <a:rPr lang="en-US" sz="2400" b="1" i="0" u="none" strike="noStrike" cap="none" dirty="0">
                <a:solidFill>
                  <a:srgbClr val="00FF00"/>
                </a:solidFill>
                <a:latin typeface="Courier New"/>
                <a:ea typeface="Courier New"/>
                <a:cs typeface="Courier New"/>
                <a:sym typeface="Courier New"/>
              </a:rPr>
              <a:t>i</a:t>
            </a:r>
            <a:r>
              <a:rPr lang="en-US" sz="2400" b="1" i="0" u="none" strike="noStrike" cap="none" dirty="0">
                <a:solidFill>
                  <a:schemeClr val="lt1"/>
                </a:solidFill>
                <a:latin typeface="Courier New"/>
                <a:ea typeface="Courier New"/>
                <a:cs typeface="Courier New"/>
                <a:sym typeface="Courier New"/>
              </a:rPr>
              <a:t> </a:t>
            </a:r>
            <a:r>
              <a:rPr lang="en-US" sz="2400" b="1" i="0" u="none" strike="noStrike" cap="none" dirty="0">
                <a:solidFill>
                  <a:srgbClr val="FFFF00"/>
                </a:solidFill>
                <a:latin typeface="Courier New"/>
                <a:ea typeface="Courier New"/>
                <a:cs typeface="Courier New"/>
                <a:sym typeface="Courier New"/>
              </a:rPr>
              <a:t>in</a:t>
            </a:r>
            <a:r>
              <a:rPr lang="en-US" sz="2400" b="1" i="0" u="none" strike="noStrike" cap="none" dirty="0">
                <a:solidFill>
                  <a:schemeClr val="lt1"/>
                </a:solidFill>
                <a:latin typeface="Courier New"/>
                <a:ea typeface="Courier New"/>
                <a:cs typeface="Courier New"/>
                <a:sym typeface="Courier New"/>
              </a:rPr>
              <a:t> </a:t>
            </a:r>
            <a:r>
              <a:rPr lang="en-US" sz="2400" b="1" i="0" u="none" strike="noStrike" cap="none" dirty="0">
                <a:solidFill>
                  <a:srgbClr val="FF7F00"/>
                </a:solidFill>
                <a:latin typeface="Courier New"/>
                <a:ea typeface="Courier New"/>
                <a:cs typeface="Courier New"/>
                <a:sym typeface="Courier New"/>
              </a:rPr>
              <a:t>[5, 4, 3, 2, 1]</a:t>
            </a:r>
            <a:r>
              <a:rPr lang="en-US" sz="2400" b="1" i="0" u="none" strike="noStrike" cap="none" dirty="0">
                <a:solidFill>
                  <a:srgbClr val="00FF00"/>
                </a:solidFill>
                <a:latin typeface="Courier New"/>
                <a:ea typeface="Courier New"/>
                <a:cs typeface="Courier New"/>
                <a:sym typeface="Courier New"/>
              </a:rPr>
              <a:t> </a:t>
            </a:r>
            <a:r>
              <a:rPr lang="en-US" sz="2400" b="1" i="0" u="none" strike="noStrike" cap="none" dirty="0">
                <a:solidFill>
                  <a:schemeClr val="lt1"/>
                </a:solidFill>
                <a:latin typeface="Courier New"/>
                <a:ea typeface="Courier New"/>
                <a:cs typeface="Courier New"/>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400" b="1" i="0" u="none" strike="noStrike" cap="none" dirty="0">
                <a:solidFill>
                  <a:schemeClr val="lt1"/>
                </a:solidFill>
                <a:latin typeface="Courier New"/>
                <a:ea typeface="Courier New"/>
                <a:cs typeface="Courier New"/>
                <a:sym typeface="Courier New"/>
              </a:rPr>
              <a:t>    </a:t>
            </a:r>
            <a:r>
              <a:rPr lang="en-US" sz="2400" b="1" i="0" u="none" strike="noStrike" cap="none" dirty="0" smtClean="0">
                <a:solidFill>
                  <a:srgbClr val="FFFF00"/>
                </a:solidFill>
                <a:latin typeface="Courier New"/>
                <a:ea typeface="Courier New"/>
                <a:cs typeface="Courier New"/>
                <a:sym typeface="Courier New"/>
              </a:rPr>
              <a:t>print</a:t>
            </a:r>
            <a:r>
              <a:rPr lang="en-US" sz="2400" b="1" dirty="0">
                <a:solidFill>
                  <a:schemeClr val="lt1"/>
                </a:solidFill>
                <a:latin typeface="Courier New"/>
                <a:ea typeface="Courier New"/>
                <a:cs typeface="Courier New"/>
                <a:sym typeface="Courier New"/>
              </a:rPr>
              <a:t>(</a:t>
            </a:r>
            <a:r>
              <a:rPr lang="en-US" sz="2400" b="1" i="0" u="none" strike="noStrike" cap="none" dirty="0" smtClean="0">
                <a:solidFill>
                  <a:srgbClr val="00FF00"/>
                </a:solidFill>
                <a:latin typeface="Courier New"/>
                <a:ea typeface="Courier New"/>
                <a:cs typeface="Courier New"/>
                <a:sym typeface="Courier New"/>
              </a:rPr>
              <a:t>i</a:t>
            </a:r>
            <a:r>
              <a:rPr lang="en-US" sz="2400" b="1" i="0" u="none" strike="noStrike" cap="none" dirty="0" smtClean="0">
                <a:solidFill>
                  <a:schemeClr val="bg1"/>
                </a:solidFill>
                <a:latin typeface="Courier New"/>
                <a:ea typeface="Courier New"/>
                <a:cs typeface="Courier New"/>
                <a:sym typeface="Courier New"/>
              </a:rPr>
              <a:t>)</a:t>
            </a:r>
            <a:endParaRPr lang="en-US" sz="2400" b="1" i="0" u="none" strike="noStrike" cap="none" dirty="0">
              <a:solidFill>
                <a:schemeClr val="bg1"/>
              </a:solidFill>
              <a:latin typeface="Courier New"/>
              <a:ea typeface="Courier New"/>
              <a:cs typeface="Courier New"/>
              <a:sym typeface="Courier New"/>
            </a:endParaRPr>
          </a:p>
          <a:p>
            <a:pPr lvl="0">
              <a:buClr>
                <a:srgbClr val="FFFF00"/>
              </a:buClr>
              <a:buSzPct val="25000"/>
            </a:pPr>
            <a:r>
              <a:rPr lang="en-US" sz="2400" b="1" i="0" u="none" strike="noStrike" cap="none" dirty="0" smtClean="0">
                <a:solidFill>
                  <a:srgbClr val="FFFF00"/>
                </a:solidFill>
                <a:latin typeface="Courier New"/>
                <a:ea typeface="Courier New"/>
                <a:cs typeface="Courier New"/>
                <a:sym typeface="Courier New"/>
              </a:rPr>
              <a:t>print</a:t>
            </a:r>
            <a:r>
              <a:rPr lang="en-US" sz="2400" b="1" dirty="0" smtClean="0">
                <a:solidFill>
                  <a:schemeClr val="lt1"/>
                </a:solidFill>
                <a:latin typeface="Courier New"/>
                <a:ea typeface="Courier New"/>
                <a:cs typeface="Courier New"/>
                <a:sym typeface="Courier New"/>
              </a:rPr>
              <a:t>(</a:t>
            </a:r>
            <a:r>
              <a:rPr lang="en-US" sz="2400" b="1" dirty="0">
                <a:solidFill>
                  <a:srgbClr val="FF7F00"/>
                </a:solidFill>
                <a:latin typeface="Courier New"/>
                <a:ea typeface="Courier New"/>
                <a:cs typeface="Courier New"/>
                <a:sym typeface="Courier New"/>
              </a:rPr>
              <a:t>'Blastoff</a:t>
            </a:r>
            <a:r>
              <a:rPr lang="en-US" sz="2400" b="1" i="0" u="none" strike="noStrike" cap="none" dirty="0" smtClean="0">
                <a:solidFill>
                  <a:srgbClr val="FF7F00"/>
                </a:solidFill>
                <a:latin typeface="Courier New"/>
                <a:ea typeface="Courier New"/>
                <a:cs typeface="Courier New"/>
                <a:sym typeface="Courier New"/>
              </a:rPr>
              <a:t>'</a:t>
            </a:r>
            <a:r>
              <a:rPr lang="en-US" sz="2400" b="1" i="0" u="none" strike="noStrike" cap="none" dirty="0" smtClean="0">
                <a:solidFill>
                  <a:schemeClr val="bg1"/>
                </a:solidFill>
                <a:latin typeface="Courier New"/>
                <a:ea typeface="Courier New"/>
                <a:cs typeface="Courier New"/>
                <a:sym typeface="Courier New"/>
              </a:rPr>
              <a:t>)</a:t>
            </a:r>
            <a:endParaRPr lang="en-US" sz="2400" b="1" i="0" u="none" strike="noStrike" cap="none" dirty="0">
              <a:solidFill>
                <a:schemeClr val="bg1"/>
              </a:solidFill>
              <a:latin typeface="Courier New"/>
              <a:ea typeface="Courier New"/>
              <a:cs typeface="Courier New"/>
              <a:sym typeface="Courier New"/>
            </a:endParaRPr>
          </a:p>
        </p:txBody>
      </p:sp>
      <p:sp>
        <p:nvSpPr>
          <p:cNvPr id="418" name="Shape 418"/>
          <p:cNvSpPr txBox="1"/>
          <p:nvPr/>
        </p:nvSpPr>
        <p:spPr>
          <a:xfrm>
            <a:off x="14170825" y="2983195"/>
            <a:ext cx="1974476" cy="32258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s-ES" sz="3000" u="none" strike="noStrike" cap="none" dirty="0" smtClean="0">
                <a:solidFill>
                  <a:srgbClr val="FFFFFF"/>
                </a:solidFill>
                <a:latin typeface="Arial" charset="0"/>
                <a:ea typeface="Arial" charset="0"/>
                <a:cs typeface="Arial" charset="0"/>
                <a:sym typeface="Cabin"/>
              </a:rPr>
              <a:t>5</a:t>
            </a:r>
          </a:p>
          <a:p>
            <a:pPr marL="0" marR="0" lvl="0" indent="0" algn="l" rtl="0">
              <a:lnSpc>
                <a:spcPct val="100000"/>
              </a:lnSpc>
              <a:spcBef>
                <a:spcPts val="0"/>
              </a:spcBef>
              <a:spcAft>
                <a:spcPts val="0"/>
              </a:spcAft>
              <a:buClr>
                <a:srgbClr val="FF00FF"/>
              </a:buClr>
              <a:buSzPct val="25000"/>
              <a:buFont typeface="Cabin"/>
              <a:buNone/>
            </a:pPr>
            <a:r>
              <a:rPr lang="es-ES" sz="3000" u="none" strike="noStrike" cap="none" dirty="0" smtClean="0">
                <a:solidFill>
                  <a:srgbClr val="FFFFFF"/>
                </a:solidFill>
                <a:latin typeface="Arial" charset="0"/>
                <a:ea typeface="Arial" charset="0"/>
                <a:cs typeface="Arial" charset="0"/>
                <a:sym typeface="Cabin"/>
              </a:rPr>
              <a:t>4</a:t>
            </a:r>
          </a:p>
          <a:p>
            <a:pPr marL="0" marR="0" lvl="0" indent="0" algn="l" rtl="0">
              <a:lnSpc>
                <a:spcPct val="100000"/>
              </a:lnSpc>
              <a:spcBef>
                <a:spcPts val="0"/>
              </a:spcBef>
              <a:spcAft>
                <a:spcPts val="0"/>
              </a:spcAft>
              <a:buClr>
                <a:srgbClr val="FF00FF"/>
              </a:buClr>
              <a:buSzPct val="25000"/>
              <a:buFont typeface="Cabin"/>
              <a:buNone/>
            </a:pPr>
            <a:r>
              <a:rPr lang="es-ES" sz="3000" u="none" strike="noStrike" cap="none" dirty="0" smtClean="0">
                <a:solidFill>
                  <a:srgbClr val="FFFFFF"/>
                </a:solidFill>
                <a:latin typeface="Arial" charset="0"/>
                <a:ea typeface="Arial" charset="0"/>
                <a:cs typeface="Arial" charset="0"/>
                <a:sym typeface="Cabin"/>
              </a:rPr>
              <a:t>3</a:t>
            </a:r>
          </a:p>
          <a:p>
            <a:pPr marL="0" marR="0" lvl="0" indent="0" algn="l" rtl="0">
              <a:lnSpc>
                <a:spcPct val="100000"/>
              </a:lnSpc>
              <a:spcBef>
                <a:spcPts val="0"/>
              </a:spcBef>
              <a:spcAft>
                <a:spcPts val="0"/>
              </a:spcAft>
              <a:buClr>
                <a:srgbClr val="FF00FF"/>
              </a:buClr>
              <a:buSzPct val="25000"/>
              <a:buFont typeface="Cabin"/>
              <a:buNone/>
            </a:pPr>
            <a:r>
              <a:rPr lang="es-ES" sz="3000" u="none" strike="noStrike" cap="none" dirty="0" smtClean="0">
                <a:solidFill>
                  <a:srgbClr val="FFFFFF"/>
                </a:solidFill>
                <a:latin typeface="Arial" charset="0"/>
                <a:ea typeface="Arial" charset="0"/>
                <a:cs typeface="Arial" charset="0"/>
                <a:sym typeface="Cabin"/>
              </a:rPr>
              <a:t>2</a:t>
            </a:r>
          </a:p>
          <a:p>
            <a:pPr marL="0" marR="0" lvl="0" indent="0" algn="l" rtl="0">
              <a:lnSpc>
                <a:spcPct val="100000"/>
              </a:lnSpc>
              <a:spcBef>
                <a:spcPts val="0"/>
              </a:spcBef>
              <a:spcAft>
                <a:spcPts val="0"/>
              </a:spcAft>
              <a:buClr>
                <a:srgbClr val="FF00FF"/>
              </a:buClr>
              <a:buSzPct val="25000"/>
              <a:buFont typeface="Cabin"/>
              <a:buNone/>
            </a:pPr>
            <a:r>
              <a:rPr lang="es-ES" sz="3000" u="none" strike="noStrike" cap="none" dirty="0" smtClean="0">
                <a:solidFill>
                  <a:srgbClr val="FFFFFF"/>
                </a:solidFill>
                <a:latin typeface="Arial" charset="0"/>
                <a:ea typeface="Arial" charset="0"/>
                <a:cs typeface="Arial" charset="0"/>
                <a:sym typeface="Cabin"/>
              </a:rPr>
              <a:t>1</a:t>
            </a:r>
          </a:p>
          <a:p>
            <a:pPr marL="0" marR="0" lvl="0" indent="0" algn="l" rtl="0">
              <a:lnSpc>
                <a:spcPct val="100000"/>
              </a:lnSpc>
              <a:spcBef>
                <a:spcPts val="0"/>
              </a:spcBef>
              <a:spcAft>
                <a:spcPts val="0"/>
              </a:spcAft>
              <a:buClr>
                <a:srgbClr val="FF00FF"/>
              </a:buClr>
              <a:buSzPct val="25000"/>
              <a:buFont typeface="Cabin"/>
              <a:buNone/>
            </a:pPr>
            <a:r>
              <a:rPr lang="es-ES" sz="3000" dirty="0" err="1" smtClean="0">
                <a:solidFill>
                  <a:srgbClr val="FFFFFF"/>
                </a:solidFill>
                <a:latin typeface="Arial" charset="0"/>
                <a:ea typeface="Arial" charset="0"/>
                <a:cs typeface="Arial" charset="0"/>
                <a:sym typeface="Cabin"/>
              </a:rPr>
              <a:t>Blastoff</a:t>
            </a:r>
            <a:endParaRPr lang="es-ES" sz="3000" u="none" strike="noStrike" cap="none" dirty="0">
              <a:solidFill>
                <a:srgbClr val="FFFFFF"/>
              </a:solidFill>
              <a:latin typeface="Arial" charset="0"/>
              <a:ea typeface="Arial" charset="0"/>
              <a:cs typeface="Arial" charset="0"/>
              <a:sym typeface="Cabin"/>
            </a:endParaRPr>
          </a:p>
        </p:txBody>
      </p:sp>
      <p:cxnSp>
        <p:nvCxnSpPr>
          <p:cNvPr id="419" name="Shape 419"/>
          <p:cNvCxnSpPr/>
          <p:nvPr/>
        </p:nvCxnSpPr>
        <p:spPr>
          <a:xfrm rot="10800000">
            <a:off x="3041537" y="2111769"/>
            <a:ext cx="14400" cy="566699"/>
          </a:xfrm>
          <a:prstGeom prst="straightConnector1">
            <a:avLst/>
          </a:prstGeom>
          <a:noFill/>
          <a:ln w="76200" cap="rnd" cmpd="sng">
            <a:solidFill>
              <a:srgbClr val="00FFFF"/>
            </a:solidFill>
            <a:prstDash val="solid"/>
            <a:miter/>
            <a:headEnd type="stealth" w="med" len="med"/>
            <a:tailEnd type="none" w="med" len="med"/>
          </a:ln>
        </p:spPr>
      </p:cxnSp>
      <p:sp>
        <p:nvSpPr>
          <p:cNvPr id="420" name="Shape 420"/>
          <p:cNvSpPr/>
          <p:nvPr/>
        </p:nvSpPr>
        <p:spPr>
          <a:xfrm>
            <a:off x="1625600" y="2672120"/>
            <a:ext cx="2870100" cy="1269899"/>
          </a:xfrm>
          <a:prstGeom prst="diamond">
            <a:avLst/>
          </a:prstGeom>
          <a:noFill/>
          <a:ln w="76200" cap="flat" cmpd="sng">
            <a:solidFill>
              <a:srgbClr val="FFFF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s-ES" sz="3000" u="none" strike="noStrike" cap="none" dirty="0" smtClean="0">
                <a:solidFill>
                  <a:srgbClr val="FF9900"/>
                </a:solidFill>
                <a:latin typeface="Arial" charset="0"/>
                <a:ea typeface="Arial" charset="0"/>
                <a:cs typeface="Arial" charset="0"/>
                <a:sym typeface="Cabin"/>
              </a:rPr>
              <a:t>¿</a:t>
            </a:r>
            <a:r>
              <a:rPr lang="es-ES" sz="3000" u="none" strike="noStrike" cap="none" dirty="0" err="1" smtClean="0">
                <a:solidFill>
                  <a:srgbClr val="FF9900"/>
                </a:solidFill>
                <a:latin typeface="Arial" charset="0"/>
                <a:ea typeface="Arial" charset="0"/>
                <a:cs typeface="Arial" charset="0"/>
                <a:sym typeface="Cabin"/>
              </a:rPr>
              <a:t>Termi</a:t>
            </a:r>
            <a:r>
              <a:rPr lang="es-ES" sz="3000" u="none" strike="noStrike" cap="none" dirty="0" smtClean="0">
                <a:solidFill>
                  <a:srgbClr val="FF9900"/>
                </a:solidFill>
                <a:latin typeface="Arial" charset="0"/>
                <a:ea typeface="Arial" charset="0"/>
                <a:cs typeface="Arial" charset="0"/>
                <a:sym typeface="Cabin"/>
              </a:rPr>
              <a:t>-nado?</a:t>
            </a:r>
            <a:endParaRPr lang="es-ES" sz="3000" u="none" strike="noStrike" cap="none" dirty="0">
              <a:solidFill>
                <a:srgbClr val="FF9900"/>
              </a:solidFill>
              <a:latin typeface="Arial" charset="0"/>
              <a:ea typeface="Arial" charset="0"/>
              <a:cs typeface="Arial" charset="0"/>
              <a:sym typeface="Cabin"/>
            </a:endParaRPr>
          </a:p>
        </p:txBody>
      </p:sp>
      <p:cxnSp>
        <p:nvCxnSpPr>
          <p:cNvPr id="421" name="Shape 421"/>
          <p:cNvCxnSpPr/>
          <p:nvPr/>
        </p:nvCxnSpPr>
        <p:spPr>
          <a:xfrm rot="10800000">
            <a:off x="3060712" y="3942219"/>
            <a:ext cx="11100" cy="1498500"/>
          </a:xfrm>
          <a:prstGeom prst="straightConnector1">
            <a:avLst/>
          </a:prstGeom>
          <a:noFill/>
          <a:ln w="76200" cap="rnd" cmpd="sng">
            <a:solidFill>
              <a:srgbClr val="00FFFF"/>
            </a:solidFill>
            <a:prstDash val="solid"/>
            <a:miter/>
            <a:headEnd type="none" w="med" len="med"/>
            <a:tailEnd type="stealth" w="med" len="med"/>
          </a:ln>
        </p:spPr>
      </p:cxnSp>
      <p:cxnSp>
        <p:nvCxnSpPr>
          <p:cNvPr id="422" name="Shape 422"/>
          <p:cNvCxnSpPr/>
          <p:nvPr/>
        </p:nvCxnSpPr>
        <p:spPr>
          <a:xfrm rot="10800000">
            <a:off x="6426637" y="3681745"/>
            <a:ext cx="26999" cy="650999"/>
          </a:xfrm>
          <a:prstGeom prst="straightConnector1">
            <a:avLst/>
          </a:prstGeom>
          <a:noFill/>
          <a:ln w="76200" cap="rnd" cmpd="sng">
            <a:solidFill>
              <a:srgbClr val="00FFFF"/>
            </a:solidFill>
            <a:prstDash val="solid"/>
            <a:miter/>
            <a:headEnd type="stealth" w="med" len="med"/>
            <a:tailEnd type="none" w="med" len="med"/>
          </a:ln>
        </p:spPr>
      </p:cxnSp>
      <p:cxnSp>
        <p:nvCxnSpPr>
          <p:cNvPr id="423" name="Shape 423"/>
          <p:cNvCxnSpPr>
            <a:stCxn id="424" idx="2"/>
          </p:cNvCxnSpPr>
          <p:nvPr/>
        </p:nvCxnSpPr>
        <p:spPr>
          <a:xfrm>
            <a:off x="6451649" y="4970919"/>
            <a:ext cx="0" cy="491400"/>
          </a:xfrm>
          <a:prstGeom prst="straightConnector1">
            <a:avLst/>
          </a:prstGeom>
          <a:noFill/>
          <a:ln w="76200" cap="rnd" cmpd="sng">
            <a:solidFill>
              <a:srgbClr val="00FFFF"/>
            </a:solidFill>
            <a:prstDash val="solid"/>
            <a:miter/>
            <a:headEnd type="none" w="med" len="med"/>
            <a:tailEnd type="none" w="med" len="med"/>
          </a:ln>
        </p:spPr>
      </p:cxnSp>
      <p:cxnSp>
        <p:nvCxnSpPr>
          <p:cNvPr id="425" name="Shape 425"/>
          <p:cNvCxnSpPr/>
          <p:nvPr/>
        </p:nvCxnSpPr>
        <p:spPr>
          <a:xfrm>
            <a:off x="3068637" y="5426432"/>
            <a:ext cx="3396299" cy="0"/>
          </a:xfrm>
          <a:prstGeom prst="straightConnector1">
            <a:avLst/>
          </a:prstGeom>
          <a:noFill/>
          <a:ln w="76200" cap="rnd" cmpd="sng">
            <a:solidFill>
              <a:srgbClr val="00FFFF"/>
            </a:solidFill>
            <a:prstDash val="solid"/>
            <a:miter/>
            <a:headEnd type="none" w="med" len="med"/>
            <a:tailEnd type="none" w="med" len="med"/>
          </a:ln>
        </p:spPr>
      </p:cxnSp>
      <p:cxnSp>
        <p:nvCxnSpPr>
          <p:cNvPr id="426" name="Shape 426"/>
          <p:cNvCxnSpPr/>
          <p:nvPr/>
        </p:nvCxnSpPr>
        <p:spPr>
          <a:xfrm flipH="1">
            <a:off x="1269974" y="3316645"/>
            <a:ext cx="396900" cy="3299"/>
          </a:xfrm>
          <a:prstGeom prst="straightConnector1">
            <a:avLst/>
          </a:prstGeom>
          <a:noFill/>
          <a:ln w="76200" cap="rnd" cmpd="sng">
            <a:solidFill>
              <a:srgbClr val="00FFFF"/>
            </a:solidFill>
            <a:prstDash val="solid"/>
            <a:miter/>
            <a:headEnd type="none" w="med" len="med"/>
            <a:tailEnd type="stealth" w="med" len="med"/>
          </a:ln>
        </p:spPr>
      </p:cxnSp>
      <p:cxnSp>
        <p:nvCxnSpPr>
          <p:cNvPr id="427" name="Shape 427"/>
          <p:cNvCxnSpPr/>
          <p:nvPr/>
        </p:nvCxnSpPr>
        <p:spPr>
          <a:xfrm rot="10800000" flipH="1">
            <a:off x="3055937" y="6158394"/>
            <a:ext cx="15899" cy="644400"/>
          </a:xfrm>
          <a:prstGeom prst="straightConnector1">
            <a:avLst/>
          </a:prstGeom>
          <a:noFill/>
          <a:ln w="76200" cap="rnd" cmpd="sng">
            <a:solidFill>
              <a:srgbClr val="00FFFF"/>
            </a:solidFill>
            <a:prstDash val="solid"/>
            <a:miter/>
            <a:headEnd type="stealth" w="med" len="med"/>
            <a:tailEnd type="none" w="med" len="med"/>
          </a:ln>
        </p:spPr>
      </p:cxnSp>
      <p:cxnSp>
        <p:nvCxnSpPr>
          <p:cNvPr id="428" name="Shape 428"/>
          <p:cNvCxnSpPr/>
          <p:nvPr/>
        </p:nvCxnSpPr>
        <p:spPr>
          <a:xfrm rot="10800000">
            <a:off x="1300036" y="3370532"/>
            <a:ext cx="3299" cy="2779799"/>
          </a:xfrm>
          <a:prstGeom prst="straightConnector1">
            <a:avLst/>
          </a:prstGeom>
          <a:noFill/>
          <a:ln w="76200" cap="rnd" cmpd="sng">
            <a:solidFill>
              <a:srgbClr val="00FFFF"/>
            </a:solidFill>
            <a:prstDash val="solid"/>
            <a:miter/>
            <a:headEnd type="stealth" w="med" len="med"/>
            <a:tailEnd type="none" w="med" len="med"/>
          </a:ln>
        </p:spPr>
      </p:cxnSp>
      <p:cxnSp>
        <p:nvCxnSpPr>
          <p:cNvPr id="429" name="Shape 429"/>
          <p:cNvCxnSpPr/>
          <p:nvPr/>
        </p:nvCxnSpPr>
        <p:spPr>
          <a:xfrm>
            <a:off x="1300161" y="6175732"/>
            <a:ext cx="1752600" cy="0"/>
          </a:xfrm>
          <a:prstGeom prst="straightConnector1">
            <a:avLst/>
          </a:prstGeom>
          <a:noFill/>
          <a:ln w="76200" cap="rnd" cmpd="sng">
            <a:solidFill>
              <a:srgbClr val="00FFFF"/>
            </a:solidFill>
            <a:prstDash val="solid"/>
            <a:miter/>
            <a:headEnd type="none" w="med" len="med"/>
            <a:tailEnd type="none" w="med" len="med"/>
          </a:ln>
        </p:spPr>
      </p:cxnSp>
      <p:sp>
        <p:nvSpPr>
          <p:cNvPr id="430" name="Shape 430"/>
          <p:cNvSpPr txBox="1"/>
          <p:nvPr/>
        </p:nvSpPr>
        <p:spPr>
          <a:xfrm>
            <a:off x="649749" y="2557820"/>
            <a:ext cx="820188"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ES" sz="3600" u="none" strike="noStrike" cap="none" dirty="0" smtClean="0">
                <a:solidFill>
                  <a:schemeClr val="lt1"/>
                </a:solidFill>
                <a:latin typeface="Arial" charset="0"/>
                <a:ea typeface="Arial" charset="0"/>
                <a:cs typeface="Arial" charset="0"/>
                <a:sym typeface="Cabin"/>
              </a:rPr>
              <a:t>Sí</a:t>
            </a:r>
            <a:endParaRPr lang="es-ES" sz="3600" u="none" strike="noStrike" cap="none" dirty="0">
              <a:solidFill>
                <a:schemeClr val="lt1"/>
              </a:solidFill>
              <a:latin typeface="Arial" charset="0"/>
              <a:ea typeface="Arial" charset="0"/>
              <a:cs typeface="Arial" charset="0"/>
              <a:sym typeface="Cabin"/>
            </a:endParaRPr>
          </a:p>
        </p:txBody>
      </p:sp>
      <p:sp>
        <p:nvSpPr>
          <p:cNvPr id="431" name="Shape 431"/>
          <p:cNvSpPr txBox="1"/>
          <p:nvPr/>
        </p:nvSpPr>
        <p:spPr>
          <a:xfrm>
            <a:off x="1422400" y="6736120"/>
            <a:ext cx="3289200" cy="7493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lvl="0" algn="ctr">
              <a:buClr>
                <a:schemeClr val="lt1"/>
              </a:buClr>
              <a:buSzPct val="25000"/>
            </a:pPr>
            <a:r>
              <a:rPr lang="es-ES" sz="2800" u="none" strike="noStrike" cap="none" dirty="0" smtClean="0">
                <a:solidFill>
                  <a:schemeClr val="lt1"/>
                </a:solidFill>
                <a:latin typeface="Arial" charset="0"/>
                <a:ea typeface="Arial" charset="0"/>
                <a:cs typeface="Arial" charset="0"/>
                <a:sym typeface="Cabin"/>
              </a:rPr>
              <a:t>imprimir</a:t>
            </a:r>
            <a:r>
              <a:rPr lang="es-ES" sz="2800" dirty="0">
                <a:solidFill>
                  <a:schemeClr val="lt1"/>
                </a:solidFill>
                <a:latin typeface="Arial" charset="0"/>
                <a:ea typeface="Arial" charset="0"/>
                <a:cs typeface="Arial" charset="0"/>
                <a:sym typeface="Cabin"/>
              </a:rPr>
              <a:t>('</a:t>
            </a:r>
            <a:r>
              <a:rPr lang="es-ES" sz="2800" dirty="0" err="1">
                <a:solidFill>
                  <a:schemeClr val="lt1"/>
                </a:solidFill>
                <a:latin typeface="Arial" charset="0"/>
                <a:ea typeface="Arial" charset="0"/>
                <a:cs typeface="Arial" charset="0"/>
                <a:sym typeface="Cabin"/>
              </a:rPr>
              <a:t>Blastoff</a:t>
            </a:r>
            <a:r>
              <a:rPr lang="es-ES" sz="2800" u="none" strike="noStrike" cap="none" dirty="0" smtClean="0">
                <a:solidFill>
                  <a:schemeClr val="lt1"/>
                </a:solidFill>
                <a:latin typeface="Arial" charset="0"/>
                <a:ea typeface="Arial" charset="0"/>
                <a:cs typeface="Arial" charset="0"/>
                <a:sym typeface="Cabin"/>
              </a:rPr>
              <a:t>')</a:t>
            </a:r>
            <a:endParaRPr lang="es-ES" sz="2800" u="none" strike="noStrike" cap="none" dirty="0">
              <a:solidFill>
                <a:schemeClr val="lt1"/>
              </a:solidFill>
              <a:latin typeface="Arial" charset="0"/>
              <a:ea typeface="Arial" charset="0"/>
              <a:cs typeface="Arial" charset="0"/>
              <a:sym typeface="Cabin"/>
            </a:endParaRPr>
          </a:p>
        </p:txBody>
      </p:sp>
      <p:sp>
        <p:nvSpPr>
          <p:cNvPr id="424" name="Shape 424"/>
          <p:cNvSpPr txBox="1"/>
          <p:nvPr/>
        </p:nvSpPr>
        <p:spPr>
          <a:xfrm>
            <a:off x="4991100" y="4221520"/>
            <a:ext cx="2921099" cy="7493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u="none" strike="noStrike" cap="none" dirty="0" smtClean="0">
                <a:solidFill>
                  <a:schemeClr val="lt1"/>
                </a:solidFill>
                <a:latin typeface="Arial" charset="0"/>
                <a:ea typeface="Arial" charset="0"/>
                <a:cs typeface="Arial" charset="0"/>
                <a:sym typeface="Cabin"/>
              </a:rPr>
              <a:t>imprimir(</a:t>
            </a:r>
            <a:r>
              <a:rPr lang="en-US" sz="3500" u="none" strike="noStrike" cap="none" dirty="0" smtClean="0">
                <a:solidFill>
                  <a:srgbClr val="00FF00"/>
                </a:solidFill>
                <a:latin typeface="Arial" charset="0"/>
                <a:ea typeface="Arial" charset="0"/>
                <a:cs typeface="Arial" charset="0"/>
                <a:sym typeface="Cabin"/>
              </a:rPr>
              <a:t>i</a:t>
            </a:r>
            <a:r>
              <a:rPr lang="en-US" sz="3500" u="none" strike="noStrike" cap="none" dirty="0" smtClean="0">
                <a:solidFill>
                  <a:schemeClr val="bg1"/>
                </a:solidFill>
                <a:latin typeface="Arial" charset="0"/>
                <a:ea typeface="Arial" charset="0"/>
                <a:cs typeface="Arial" charset="0"/>
                <a:sym typeface="Cabin"/>
              </a:rPr>
              <a:t>)</a:t>
            </a:r>
            <a:endParaRPr lang="en-US" sz="3500" u="none" strike="noStrike" cap="none" dirty="0">
              <a:solidFill>
                <a:schemeClr val="bg1"/>
              </a:solidFill>
              <a:latin typeface="Arial" charset="0"/>
              <a:ea typeface="Arial" charset="0"/>
              <a:cs typeface="Arial" charset="0"/>
              <a:sym typeface="Cabin"/>
            </a:endParaRPr>
          </a:p>
        </p:txBody>
      </p:sp>
      <p:sp>
        <p:nvSpPr>
          <p:cNvPr id="432" name="Shape 432"/>
          <p:cNvSpPr txBox="1"/>
          <p:nvPr/>
        </p:nvSpPr>
        <p:spPr>
          <a:xfrm>
            <a:off x="4165600" y="2494320"/>
            <a:ext cx="723900"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600" u="none" strike="noStrike" cap="none" dirty="0">
                <a:solidFill>
                  <a:schemeClr val="lt1"/>
                </a:solidFill>
                <a:latin typeface="Arial" charset="0"/>
                <a:ea typeface="Arial" charset="0"/>
                <a:cs typeface="Arial" charset="0"/>
                <a:sym typeface="Cabin"/>
              </a:rPr>
              <a:t>No</a:t>
            </a:r>
          </a:p>
        </p:txBody>
      </p:sp>
      <p:sp>
        <p:nvSpPr>
          <p:cNvPr id="433" name="Shape 433"/>
          <p:cNvSpPr txBox="1"/>
          <p:nvPr/>
        </p:nvSpPr>
        <p:spPr>
          <a:xfrm>
            <a:off x="4950100" y="2938820"/>
            <a:ext cx="3114600" cy="749399"/>
          </a:xfrm>
          <a:prstGeom prst="rect">
            <a:avLst/>
          </a:prstGeom>
          <a:noFill/>
          <a:ln w="76200" cap="flat" cmpd="sng">
            <a:solidFill>
              <a:srgbClr val="FFFF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n-US" sz="3500" u="none" strike="noStrike" cap="none" dirty="0" smtClean="0">
                <a:solidFill>
                  <a:srgbClr val="FF9900"/>
                </a:solidFill>
                <a:latin typeface="Arial" charset="0"/>
                <a:ea typeface="Arial" charset="0"/>
                <a:cs typeface="Arial" charset="0"/>
                <a:sym typeface="Cabin"/>
              </a:rPr>
              <a:t>Avanzar </a:t>
            </a:r>
            <a:r>
              <a:rPr lang="en-US" sz="3500" u="none" strike="noStrike" cap="none" dirty="0" smtClean="0">
                <a:solidFill>
                  <a:srgbClr val="00FF00"/>
                </a:solidFill>
                <a:latin typeface="Arial" charset="0"/>
                <a:ea typeface="Arial" charset="0"/>
                <a:cs typeface="Arial" charset="0"/>
                <a:sym typeface="Cabin"/>
              </a:rPr>
              <a:t>i</a:t>
            </a:r>
            <a:endParaRPr lang="en-US" sz="3500" u="none" strike="noStrike" cap="none" dirty="0">
              <a:solidFill>
                <a:srgbClr val="FF9900"/>
              </a:solidFill>
              <a:latin typeface="Arial" charset="0"/>
              <a:ea typeface="Arial" charset="0"/>
              <a:cs typeface="Arial" charset="0"/>
              <a:sym typeface="Cabin"/>
            </a:endParaRPr>
          </a:p>
        </p:txBody>
      </p:sp>
      <p:sp>
        <p:nvSpPr>
          <p:cNvPr id="434" name="Shape 434"/>
          <p:cNvSpPr txBox="1"/>
          <p:nvPr/>
        </p:nvSpPr>
        <p:spPr>
          <a:xfrm>
            <a:off x="5435294" y="6368682"/>
            <a:ext cx="10134600" cy="16637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ES" sz="3200" u="none" strike="noStrike" cap="none" dirty="0" smtClean="0">
                <a:solidFill>
                  <a:schemeClr val="lt1"/>
                </a:solidFill>
                <a:latin typeface="Arial" charset="0"/>
                <a:ea typeface="Arial" charset="0"/>
                <a:cs typeface="Arial" charset="0"/>
                <a:sym typeface="Cabin"/>
              </a:rPr>
              <a:t>Los bucles definidos (bucles </a:t>
            </a:r>
            <a:r>
              <a:rPr lang="es-ES" sz="3200" u="none" strike="noStrike" cap="none" dirty="0" err="1" smtClean="0">
                <a:solidFill>
                  <a:schemeClr val="lt1"/>
                </a:solidFill>
                <a:latin typeface="Arial" charset="0"/>
                <a:ea typeface="Arial" charset="0"/>
                <a:cs typeface="Arial" charset="0"/>
                <a:sym typeface="Cabin"/>
              </a:rPr>
              <a:t>for</a:t>
            </a:r>
            <a:r>
              <a:rPr lang="es-ES" sz="3200" u="none" strike="noStrike" cap="none" dirty="0" smtClean="0">
                <a:solidFill>
                  <a:schemeClr val="lt1"/>
                </a:solidFill>
                <a:latin typeface="Arial" charset="0"/>
                <a:ea typeface="Arial" charset="0"/>
                <a:cs typeface="Arial" charset="0"/>
                <a:sym typeface="Cabin"/>
              </a:rPr>
              <a:t>) tienen </a:t>
            </a:r>
            <a:r>
              <a:rPr lang="es-ES" sz="3200" u="none" strike="noStrike" cap="none" dirty="0" smtClean="0">
                <a:solidFill>
                  <a:srgbClr val="00FF00"/>
                </a:solidFill>
                <a:latin typeface="Arial" charset="0"/>
                <a:ea typeface="Arial" charset="0"/>
                <a:cs typeface="Arial" charset="0"/>
                <a:sym typeface="Cabin"/>
              </a:rPr>
              <a:t>variables de iteración</a:t>
            </a:r>
            <a:r>
              <a:rPr lang="es-ES" sz="3200" u="none" strike="noStrike" cap="none" dirty="0" smtClean="0">
                <a:solidFill>
                  <a:srgbClr val="FF0000"/>
                </a:solidFill>
                <a:latin typeface="Arial" charset="0"/>
                <a:ea typeface="Arial" charset="0"/>
                <a:cs typeface="Arial" charset="0"/>
                <a:sym typeface="Cabin"/>
              </a:rPr>
              <a:t> </a:t>
            </a:r>
            <a:r>
              <a:rPr lang="es-ES" sz="3200" u="none" strike="noStrike" cap="none" dirty="0" smtClean="0">
                <a:solidFill>
                  <a:schemeClr val="lt1"/>
                </a:solidFill>
                <a:latin typeface="Arial" charset="0"/>
                <a:ea typeface="Arial" charset="0"/>
                <a:cs typeface="Arial" charset="0"/>
                <a:sym typeface="Cabin"/>
              </a:rPr>
              <a:t>explícitas que cambian cada vez </a:t>
            </a:r>
            <a:r>
              <a:rPr lang="es-ES" sz="3200" dirty="0" smtClean="0">
                <a:solidFill>
                  <a:schemeClr val="lt1"/>
                </a:solidFill>
                <a:latin typeface="Arial" charset="0"/>
                <a:ea typeface="Arial" charset="0"/>
                <a:cs typeface="Arial" charset="0"/>
                <a:sym typeface="Cabin"/>
              </a:rPr>
              <a:t>a través del</a:t>
            </a:r>
            <a:r>
              <a:rPr lang="es-ES" sz="3200" u="none" strike="noStrike" cap="none" dirty="0" smtClean="0">
                <a:solidFill>
                  <a:schemeClr val="lt1"/>
                </a:solidFill>
                <a:latin typeface="Arial" charset="0"/>
                <a:ea typeface="Arial" charset="0"/>
                <a:cs typeface="Arial" charset="0"/>
                <a:sym typeface="Cabin"/>
              </a:rPr>
              <a:t> </a:t>
            </a:r>
            <a:r>
              <a:rPr lang="es-ES" sz="3200" u="none" strike="noStrike" cap="none" dirty="0" smtClean="0">
                <a:solidFill>
                  <a:schemeClr val="lt1"/>
                </a:solidFill>
                <a:latin typeface="Arial" charset="0"/>
                <a:ea typeface="Arial" charset="0"/>
                <a:cs typeface="Arial" charset="0"/>
                <a:sym typeface="Cabin"/>
              </a:rPr>
              <a:t>bucle. Estas </a:t>
            </a:r>
            <a:r>
              <a:rPr lang="es-ES" sz="3200" u="none" strike="noStrike" cap="none" dirty="0" smtClean="0">
                <a:solidFill>
                  <a:srgbClr val="00FF00"/>
                </a:solidFill>
                <a:latin typeface="Arial" charset="0"/>
                <a:ea typeface="Arial" charset="0"/>
                <a:cs typeface="Arial" charset="0"/>
                <a:sym typeface="Cabin"/>
              </a:rPr>
              <a:t>variables de iteración</a:t>
            </a:r>
            <a:r>
              <a:rPr lang="es-ES" sz="3200" u="none" strike="noStrike" cap="none" dirty="0" smtClean="0">
                <a:solidFill>
                  <a:schemeClr val="lt1"/>
                </a:solidFill>
                <a:latin typeface="Arial" charset="0"/>
                <a:ea typeface="Arial" charset="0"/>
                <a:cs typeface="Arial" charset="0"/>
                <a:sym typeface="Cabin"/>
              </a:rPr>
              <a:t> se mueven a través del conjunto o secuencia. </a:t>
            </a:r>
            <a:endParaRPr lang="es-ES" sz="3200" u="none" strike="noStrike" cap="none" dirty="0">
              <a:solidFill>
                <a:schemeClr val="lt1"/>
              </a:solidFill>
              <a:latin typeface="Arial" charset="0"/>
              <a:ea typeface="Arial" charset="0"/>
              <a:cs typeface="Arial" charset="0"/>
              <a:sym typeface="Cabin"/>
            </a:endParaRPr>
          </a:p>
        </p:txBody>
      </p:sp>
      <p:cxnSp>
        <p:nvCxnSpPr>
          <p:cNvPr id="435" name="Shape 435"/>
          <p:cNvCxnSpPr/>
          <p:nvPr/>
        </p:nvCxnSpPr>
        <p:spPr>
          <a:xfrm>
            <a:off x="4559325" y="3316645"/>
            <a:ext cx="396900" cy="3299"/>
          </a:xfrm>
          <a:prstGeom prst="straightConnector1">
            <a:avLst/>
          </a:prstGeom>
          <a:noFill/>
          <a:ln w="76200" cap="rnd" cmpd="sng">
            <a:solidFill>
              <a:srgbClr val="00FFFF"/>
            </a:solidFill>
            <a:prstDash val="solid"/>
            <a:miter/>
            <a:headEnd type="none" w="med" len="med"/>
            <a:tailEnd type="stealth" w="med" len="med"/>
          </a:ln>
        </p:spPr>
      </p:cxnSp>
      <p:pic>
        <p:nvPicPr>
          <p:cNvPr id="2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53602" y="69348"/>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16 CuadroTexto"/>
          <p:cNvSpPr txBox="1"/>
          <p:nvPr/>
        </p:nvSpPr>
        <p:spPr>
          <a:xfrm>
            <a:off x="12438750" y="179327"/>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pic>
        <p:nvPicPr>
          <p:cNvPr id="2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244" y="176715"/>
            <a:ext cx="3898076" cy="4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 name="25 CuadroTexto"/>
          <p:cNvSpPr txBox="1"/>
          <p:nvPr/>
        </p:nvSpPr>
        <p:spPr>
          <a:xfrm>
            <a:off x="148634" y="176715"/>
            <a:ext cx="3935686" cy="369332"/>
          </a:xfrm>
          <a:prstGeom prst="rect">
            <a:avLst/>
          </a:prstGeom>
          <a:noFill/>
        </p:spPr>
        <p:txBody>
          <a:bodyPr wrap="square" rtlCol="0">
            <a:spAutoFit/>
          </a:bodyPr>
          <a:lstStyle/>
          <a:p>
            <a:r>
              <a:rPr lang="es-AR" sz="1800" dirty="0" smtClean="0">
                <a:solidFill>
                  <a:schemeClr val="bg1"/>
                </a:solidFill>
              </a:rPr>
              <a:t>Bucles e Iteración  – Parte 2</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Shape 440"/>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ES" sz="7600" u="none" strike="noStrike" cap="none" dirty="0" smtClean="0">
                <a:solidFill>
                  <a:srgbClr val="FFFF00"/>
                </a:solidFill>
                <a:latin typeface="Arial" charset="0"/>
                <a:ea typeface="Arial" charset="0"/>
                <a:cs typeface="Arial" charset="0"/>
                <a:sym typeface="Cabin"/>
              </a:rPr>
              <a:t>Observando a In...</a:t>
            </a:r>
            <a:endParaRPr lang="es-ES" sz="7600" u="none" strike="noStrike" cap="none" dirty="0">
              <a:solidFill>
                <a:srgbClr val="FFFF00"/>
              </a:solidFill>
              <a:latin typeface="Arial" charset="0"/>
              <a:ea typeface="Arial" charset="0"/>
              <a:cs typeface="Arial" charset="0"/>
              <a:sym typeface="Cabin"/>
            </a:endParaRPr>
          </a:p>
        </p:txBody>
      </p:sp>
      <p:sp>
        <p:nvSpPr>
          <p:cNvPr id="441" name="Shape 441"/>
          <p:cNvSpPr txBox="1">
            <a:spLocks noGrp="1"/>
          </p:cNvSpPr>
          <p:nvPr>
            <p:ph idx="1"/>
          </p:nvPr>
        </p:nvSpPr>
        <p:spPr>
          <a:xfrm>
            <a:off x="791448" y="2304770"/>
            <a:ext cx="6386575" cy="5702399"/>
          </a:xfrm>
          <a:prstGeom prst="rect">
            <a:avLst/>
          </a:prstGeom>
          <a:noFill/>
          <a:ln>
            <a:noFill/>
          </a:ln>
        </p:spPr>
        <p:txBody>
          <a:bodyPr lIns="38100" tIns="38100" rIns="38100" bIns="38100" anchor="ctr" anchorCtr="0">
            <a:noAutofit/>
          </a:bodyPr>
          <a:lstStyle/>
          <a:p>
            <a:pPr marL="749300" marR="0" lvl="0" indent="-358394" algn="l" rtl="0">
              <a:lnSpc>
                <a:spcPct val="100000"/>
              </a:lnSpc>
              <a:spcBef>
                <a:spcPts val="0"/>
              </a:spcBef>
              <a:spcAft>
                <a:spcPts val="0"/>
              </a:spcAft>
              <a:buClr>
                <a:schemeClr val="lt1"/>
              </a:buClr>
              <a:buSzPct val="100000"/>
              <a:buFont typeface="Cabin"/>
              <a:buChar char="•"/>
            </a:pPr>
            <a:r>
              <a:rPr lang="es-ES" sz="3400" b="0" u="none" strike="noStrike" cap="none" dirty="0" smtClean="0">
                <a:solidFill>
                  <a:schemeClr val="lt1"/>
                </a:solidFill>
                <a:latin typeface="Arial" charset="0"/>
                <a:ea typeface="Arial" charset="0"/>
                <a:cs typeface="Arial" charset="0"/>
                <a:sym typeface="Cabin"/>
              </a:rPr>
              <a:t>La </a:t>
            </a:r>
            <a:r>
              <a:rPr lang="es-ES" sz="3400" b="0" u="none" strike="noStrike" cap="none" dirty="0" smtClean="0">
                <a:solidFill>
                  <a:srgbClr val="00FF00"/>
                </a:solidFill>
                <a:latin typeface="Arial" charset="0"/>
                <a:ea typeface="Arial" charset="0"/>
                <a:cs typeface="Arial" charset="0"/>
                <a:sym typeface="Cabin"/>
              </a:rPr>
              <a:t>variable de iteración </a:t>
            </a:r>
            <a:r>
              <a:rPr lang="es-ES" sz="3400" b="0" i="0" u="none" strike="noStrike" cap="none" dirty="0" smtClean="0">
                <a:solidFill>
                  <a:schemeClr val="lt1"/>
                </a:solidFill>
                <a:latin typeface="Arial"/>
                <a:ea typeface="Arial"/>
                <a:cs typeface="Arial"/>
                <a:sym typeface="Arial"/>
              </a:rPr>
              <a:t>“</a:t>
            </a:r>
            <a:r>
              <a:rPr lang="es-ES" sz="3400" b="0" u="none" strike="noStrike" cap="none" dirty="0" smtClean="0">
                <a:solidFill>
                  <a:schemeClr val="lt1"/>
                </a:solidFill>
                <a:latin typeface="Arial" charset="0"/>
                <a:ea typeface="Arial" charset="0"/>
                <a:cs typeface="Arial" charset="0"/>
                <a:sym typeface="Cabin"/>
              </a:rPr>
              <a:t>itera</a:t>
            </a:r>
            <a:r>
              <a:rPr lang="es-ES" sz="3400" b="0" i="0" u="none" strike="noStrike" cap="none" dirty="0" smtClean="0">
                <a:solidFill>
                  <a:schemeClr val="lt1"/>
                </a:solidFill>
                <a:latin typeface="Arial"/>
                <a:ea typeface="Arial"/>
                <a:cs typeface="Arial"/>
                <a:sym typeface="Arial"/>
              </a:rPr>
              <a:t>”</a:t>
            </a:r>
            <a:r>
              <a:rPr lang="es-ES" sz="3400" b="0" u="none" strike="noStrike" cap="none" dirty="0" smtClean="0">
                <a:solidFill>
                  <a:schemeClr val="lt1"/>
                </a:solidFill>
                <a:latin typeface="Arial" charset="0"/>
                <a:ea typeface="Arial" charset="0"/>
                <a:cs typeface="Arial" charset="0"/>
                <a:sym typeface="Cabin"/>
              </a:rPr>
              <a:t> a través de la </a:t>
            </a:r>
            <a:r>
              <a:rPr lang="es-ES" sz="3400" b="0" u="none" strike="noStrike" cap="none" dirty="0" smtClean="0">
                <a:solidFill>
                  <a:srgbClr val="FF7F00"/>
                </a:solidFill>
                <a:latin typeface="Arial" charset="0"/>
                <a:ea typeface="Arial" charset="0"/>
                <a:cs typeface="Arial" charset="0"/>
                <a:sym typeface="Cabin"/>
              </a:rPr>
              <a:t>secuencia </a:t>
            </a:r>
            <a:r>
              <a:rPr lang="es-ES" sz="3400" b="0" u="none" strike="noStrike" cap="none" dirty="0" smtClean="0">
                <a:solidFill>
                  <a:schemeClr val="lt1"/>
                </a:solidFill>
                <a:latin typeface="Arial" charset="0"/>
                <a:ea typeface="Arial" charset="0"/>
                <a:cs typeface="Arial" charset="0"/>
                <a:sym typeface="Cabin"/>
              </a:rPr>
              <a:t>(conjunto ordenado)</a:t>
            </a:r>
          </a:p>
          <a:p>
            <a:pPr marL="749300" marR="0" lvl="0" indent="-358394" algn="l" rtl="0">
              <a:lnSpc>
                <a:spcPct val="100000"/>
              </a:lnSpc>
              <a:spcBef>
                <a:spcPts val="3500"/>
              </a:spcBef>
              <a:spcAft>
                <a:spcPts val="0"/>
              </a:spcAft>
              <a:buClr>
                <a:schemeClr val="lt1"/>
              </a:buClr>
              <a:buSzPct val="100000"/>
              <a:buFont typeface="Cabin"/>
              <a:buChar char="•"/>
            </a:pPr>
            <a:r>
              <a:rPr lang="es-ES" sz="3400" b="0" u="none" strike="noStrike" cap="none" dirty="0" smtClean="0">
                <a:solidFill>
                  <a:schemeClr val="lt1"/>
                </a:solidFill>
                <a:latin typeface="Arial" charset="0"/>
                <a:ea typeface="Arial" charset="0"/>
                <a:cs typeface="Arial" charset="0"/>
                <a:sym typeface="Cabin"/>
              </a:rPr>
              <a:t>El </a:t>
            </a:r>
            <a:r>
              <a:rPr lang="es-ES" sz="3400" b="0" u="none" strike="noStrike" cap="none" dirty="0" smtClean="0">
                <a:solidFill>
                  <a:srgbClr val="FF00FF"/>
                </a:solidFill>
                <a:latin typeface="Arial" charset="0"/>
                <a:ea typeface="Arial" charset="0"/>
                <a:cs typeface="Arial" charset="0"/>
                <a:sym typeface="Cabin"/>
              </a:rPr>
              <a:t>bloque (cuerpo)</a:t>
            </a:r>
            <a:r>
              <a:rPr lang="es-ES" sz="3400" b="0" u="none" strike="noStrike" cap="none" dirty="0" smtClean="0">
                <a:solidFill>
                  <a:schemeClr val="lt1"/>
                </a:solidFill>
                <a:latin typeface="Arial" charset="0"/>
                <a:ea typeface="Arial" charset="0"/>
                <a:cs typeface="Arial" charset="0"/>
                <a:sym typeface="Cabin"/>
              </a:rPr>
              <a:t> del código se ejecuta una vez para cada valor </a:t>
            </a:r>
            <a:r>
              <a:rPr lang="es-ES" sz="3400" b="0" u="none" strike="noStrike" cap="none" dirty="0" smtClean="0">
                <a:solidFill>
                  <a:srgbClr val="FFFF00"/>
                </a:solidFill>
                <a:latin typeface="Arial" charset="0"/>
                <a:ea typeface="Arial" charset="0"/>
                <a:cs typeface="Arial" charset="0"/>
                <a:sym typeface="Cabin"/>
              </a:rPr>
              <a:t>in</a:t>
            </a:r>
            <a:r>
              <a:rPr lang="es-ES" sz="3400" b="0" u="none" strike="noStrike" cap="none" dirty="0" smtClean="0">
                <a:solidFill>
                  <a:schemeClr val="lt1"/>
                </a:solidFill>
                <a:latin typeface="Arial" charset="0"/>
                <a:ea typeface="Arial" charset="0"/>
                <a:cs typeface="Arial" charset="0"/>
                <a:sym typeface="Cabin"/>
              </a:rPr>
              <a:t> de la </a:t>
            </a:r>
            <a:r>
              <a:rPr lang="es-ES" sz="3400" b="0" u="none" strike="noStrike" cap="none" dirty="0" smtClean="0">
                <a:solidFill>
                  <a:srgbClr val="FF7F00"/>
                </a:solidFill>
                <a:latin typeface="Arial" charset="0"/>
                <a:ea typeface="Arial" charset="0"/>
                <a:cs typeface="Arial" charset="0"/>
                <a:sym typeface="Cabin"/>
              </a:rPr>
              <a:t>secuencia</a:t>
            </a:r>
          </a:p>
          <a:p>
            <a:pPr marL="749300" marR="0" lvl="0" indent="-358394" algn="l" rtl="0">
              <a:lnSpc>
                <a:spcPct val="100000"/>
              </a:lnSpc>
              <a:spcBef>
                <a:spcPts val="3500"/>
              </a:spcBef>
              <a:spcAft>
                <a:spcPts val="0"/>
              </a:spcAft>
              <a:buClr>
                <a:schemeClr val="lt1"/>
              </a:buClr>
              <a:buSzPct val="100000"/>
              <a:buFont typeface="Cabin"/>
              <a:buChar char="•"/>
            </a:pPr>
            <a:r>
              <a:rPr lang="es-ES" sz="3400" b="0" u="none" strike="noStrike" cap="none" dirty="0" smtClean="0">
                <a:solidFill>
                  <a:schemeClr val="lt1"/>
                </a:solidFill>
                <a:latin typeface="Arial" charset="0"/>
                <a:ea typeface="Arial" charset="0"/>
                <a:cs typeface="Arial" charset="0"/>
                <a:sym typeface="Cabin"/>
              </a:rPr>
              <a:t>La </a:t>
            </a:r>
            <a:r>
              <a:rPr lang="es-ES" sz="3400" b="0" u="none" strike="noStrike" cap="none" dirty="0" smtClean="0">
                <a:solidFill>
                  <a:srgbClr val="00FF00"/>
                </a:solidFill>
                <a:latin typeface="Arial" charset="0"/>
                <a:ea typeface="Arial" charset="0"/>
                <a:cs typeface="Arial" charset="0"/>
                <a:sym typeface="Cabin"/>
              </a:rPr>
              <a:t>variable de iteración </a:t>
            </a:r>
            <a:r>
              <a:rPr lang="es-ES" sz="3400" b="0" u="none" strike="noStrike" cap="none" dirty="0" smtClean="0">
                <a:solidFill>
                  <a:schemeClr val="lt1"/>
                </a:solidFill>
                <a:latin typeface="Arial" charset="0"/>
                <a:ea typeface="Arial" charset="0"/>
                <a:cs typeface="Arial" charset="0"/>
                <a:sym typeface="Cabin"/>
              </a:rPr>
              <a:t>se mueve a través de todos los valores </a:t>
            </a:r>
            <a:r>
              <a:rPr lang="es-ES" sz="3400" b="0" u="none" strike="noStrike" cap="none" dirty="0" smtClean="0">
                <a:solidFill>
                  <a:srgbClr val="FFFF00"/>
                </a:solidFill>
                <a:latin typeface="Arial" charset="0"/>
                <a:ea typeface="Arial" charset="0"/>
                <a:cs typeface="Arial" charset="0"/>
                <a:sym typeface="Cabin"/>
              </a:rPr>
              <a:t>in</a:t>
            </a:r>
            <a:r>
              <a:rPr lang="es-ES" sz="3400" b="0" u="none" strike="noStrike" cap="none" dirty="0" smtClean="0">
                <a:solidFill>
                  <a:schemeClr val="lt1"/>
                </a:solidFill>
                <a:latin typeface="Arial" charset="0"/>
                <a:ea typeface="Arial" charset="0"/>
                <a:cs typeface="Arial" charset="0"/>
                <a:sym typeface="Cabin"/>
              </a:rPr>
              <a:t> de la </a:t>
            </a:r>
            <a:r>
              <a:rPr lang="es-ES" sz="3400" b="0" u="none" strike="noStrike" cap="none" dirty="0" smtClean="0">
                <a:solidFill>
                  <a:srgbClr val="FF7F00"/>
                </a:solidFill>
                <a:latin typeface="Arial" charset="0"/>
                <a:ea typeface="Arial" charset="0"/>
                <a:cs typeface="Arial" charset="0"/>
                <a:sym typeface="Cabin"/>
              </a:rPr>
              <a:t>secuencia</a:t>
            </a:r>
            <a:endParaRPr lang="es-ES" sz="3400" b="0" u="none" strike="noStrike" cap="none" dirty="0">
              <a:solidFill>
                <a:srgbClr val="FF7F00"/>
              </a:solidFill>
              <a:latin typeface="Arial" charset="0"/>
              <a:ea typeface="Arial" charset="0"/>
              <a:cs typeface="Arial" charset="0"/>
              <a:sym typeface="Cabin"/>
            </a:endParaRPr>
          </a:p>
        </p:txBody>
      </p:sp>
      <p:sp>
        <p:nvSpPr>
          <p:cNvPr id="442" name="Shape 442"/>
          <p:cNvSpPr txBox="1"/>
          <p:nvPr/>
        </p:nvSpPr>
        <p:spPr>
          <a:xfrm>
            <a:off x="9055105" y="5427688"/>
            <a:ext cx="6364200" cy="13320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New"/>
                <a:ea typeface="Courier New"/>
                <a:cs typeface="Courier New"/>
                <a:sym typeface="Courier New"/>
              </a:rPr>
              <a:t>for</a:t>
            </a:r>
            <a:r>
              <a:rPr lang="en-US" sz="3000" i="0" u="none" strike="noStrike" cap="none" dirty="0">
                <a:solidFill>
                  <a:schemeClr val="lt1"/>
                </a:solidFill>
                <a:latin typeface="Courier New"/>
                <a:ea typeface="Courier New"/>
                <a:cs typeface="Courier New"/>
                <a:sym typeface="Courier New"/>
              </a:rPr>
              <a:t> </a:t>
            </a:r>
            <a:r>
              <a:rPr lang="en-US" sz="3000" i="0" u="none" strike="noStrike" cap="none" dirty="0">
                <a:solidFill>
                  <a:srgbClr val="00FF00"/>
                </a:solidFill>
                <a:latin typeface="Courier New"/>
                <a:ea typeface="Courier New"/>
                <a:cs typeface="Courier New"/>
                <a:sym typeface="Courier New"/>
              </a:rPr>
              <a:t>i</a:t>
            </a:r>
            <a:r>
              <a:rPr lang="en-US" sz="3000" i="0" u="none" strike="noStrike" cap="none" dirty="0">
                <a:solidFill>
                  <a:schemeClr val="lt1"/>
                </a:solidFill>
                <a:latin typeface="Courier New"/>
                <a:ea typeface="Courier New"/>
                <a:cs typeface="Courier New"/>
                <a:sym typeface="Courier New"/>
              </a:rPr>
              <a:t> </a:t>
            </a:r>
            <a:r>
              <a:rPr lang="en-US" sz="3000" i="0" u="none" strike="noStrike" cap="none" dirty="0">
                <a:solidFill>
                  <a:srgbClr val="FFFF00"/>
                </a:solidFill>
                <a:latin typeface="Courier New"/>
                <a:ea typeface="Courier New"/>
                <a:cs typeface="Courier New"/>
                <a:sym typeface="Courier New"/>
              </a:rPr>
              <a:t>in</a:t>
            </a:r>
            <a:r>
              <a:rPr lang="en-US" sz="3000" i="0" u="none" strike="noStrike" cap="none" dirty="0">
                <a:solidFill>
                  <a:schemeClr val="lt1"/>
                </a:solidFill>
                <a:latin typeface="Courier New"/>
                <a:ea typeface="Courier New"/>
                <a:cs typeface="Courier New"/>
                <a:sym typeface="Courier New"/>
              </a:rPr>
              <a:t> </a:t>
            </a:r>
            <a:r>
              <a:rPr lang="en-US" sz="3000" i="0" u="none" strike="noStrike" cap="none" dirty="0">
                <a:solidFill>
                  <a:srgbClr val="FF7F00"/>
                </a:solidFill>
                <a:latin typeface="Courier New"/>
                <a:ea typeface="Courier New"/>
                <a:cs typeface="Courier New"/>
                <a:sym typeface="Courier New"/>
              </a:rPr>
              <a:t>[5, 4, 3, 2, 1]</a:t>
            </a:r>
            <a:r>
              <a:rPr lang="en-US" sz="3000" i="0" u="none" strike="noStrike" cap="none" dirty="0">
                <a:solidFill>
                  <a:srgbClr val="00FF00"/>
                </a:solidFill>
                <a:latin typeface="Courier New"/>
                <a:ea typeface="Courier New"/>
                <a:cs typeface="Courier New"/>
                <a:sym typeface="Courier New"/>
              </a:rPr>
              <a:t> </a:t>
            </a:r>
            <a:r>
              <a:rPr lang="en-US" sz="3000" i="0" u="none" strike="noStrike" cap="none" dirty="0">
                <a:solidFill>
                  <a:schemeClr val="lt1"/>
                </a:solidFill>
                <a:latin typeface="Courier New"/>
                <a:ea typeface="Courier New"/>
                <a:cs typeface="Courier New"/>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New"/>
                <a:ea typeface="Courier New"/>
                <a:cs typeface="Courier New"/>
                <a:sym typeface="Courier New"/>
              </a:rPr>
              <a:t>     </a:t>
            </a:r>
            <a:r>
              <a:rPr lang="en-US" sz="3000" i="0" u="none" strike="noStrike" cap="none" dirty="0">
                <a:solidFill>
                  <a:srgbClr val="FF00FF"/>
                </a:solidFill>
                <a:latin typeface="Courier New"/>
                <a:ea typeface="Courier New"/>
                <a:cs typeface="Courier New"/>
                <a:sym typeface="Courier New"/>
              </a:rPr>
              <a:t> </a:t>
            </a:r>
            <a:r>
              <a:rPr lang="en-US" sz="3000" i="0" u="none" strike="noStrike" cap="none" dirty="0" smtClean="0">
                <a:solidFill>
                  <a:srgbClr val="FF00FF"/>
                </a:solidFill>
                <a:latin typeface="Courier New"/>
                <a:ea typeface="Courier New"/>
                <a:cs typeface="Courier New"/>
                <a:sym typeface="Courier New"/>
              </a:rPr>
              <a:t>print(i)</a:t>
            </a:r>
            <a:endParaRPr lang="en-US" sz="3000" i="0" u="none" strike="noStrike" cap="none" dirty="0">
              <a:solidFill>
                <a:srgbClr val="FF00FF"/>
              </a:solidFill>
              <a:latin typeface="Courier New"/>
              <a:ea typeface="Courier New"/>
              <a:cs typeface="Courier New"/>
              <a:sym typeface="Courier New"/>
            </a:endParaRPr>
          </a:p>
        </p:txBody>
      </p:sp>
      <p:sp>
        <p:nvSpPr>
          <p:cNvPr id="443" name="Shape 443"/>
          <p:cNvSpPr txBox="1"/>
          <p:nvPr/>
        </p:nvSpPr>
        <p:spPr>
          <a:xfrm>
            <a:off x="8289135" y="4056200"/>
            <a:ext cx="3449638"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s-ES" sz="3600" u="none" strike="noStrike" cap="none" dirty="0" smtClean="0">
                <a:solidFill>
                  <a:srgbClr val="00FF00"/>
                </a:solidFill>
                <a:latin typeface="Arial" charset="0"/>
                <a:ea typeface="Arial" charset="0"/>
                <a:cs typeface="Arial" charset="0"/>
                <a:sym typeface="Cabin"/>
              </a:rPr>
              <a:t>Variable de iteración</a:t>
            </a:r>
            <a:endParaRPr lang="es-ES" sz="3600" u="none" strike="noStrike" cap="none" dirty="0">
              <a:solidFill>
                <a:srgbClr val="00FF00"/>
              </a:solidFill>
              <a:latin typeface="Arial" charset="0"/>
              <a:ea typeface="Arial" charset="0"/>
              <a:cs typeface="Arial" charset="0"/>
              <a:sym typeface="Cabin"/>
            </a:endParaRPr>
          </a:p>
        </p:txBody>
      </p:sp>
      <p:sp>
        <p:nvSpPr>
          <p:cNvPr id="444" name="Shape 444"/>
          <p:cNvSpPr txBox="1"/>
          <p:nvPr/>
        </p:nvSpPr>
        <p:spPr>
          <a:xfrm>
            <a:off x="11985630" y="3262351"/>
            <a:ext cx="3973508" cy="1039711"/>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s-ES" sz="3600" u="none" strike="noStrike" cap="none" dirty="0" smtClean="0">
                <a:solidFill>
                  <a:srgbClr val="FF7F00"/>
                </a:solidFill>
                <a:latin typeface="Arial" charset="0"/>
                <a:ea typeface="Arial" charset="0"/>
                <a:cs typeface="Arial" charset="0"/>
                <a:sym typeface="Cabin"/>
              </a:rPr>
              <a:t>Secuencia de cinco elementos</a:t>
            </a:r>
            <a:endParaRPr lang="es-ES" sz="3600" u="none" strike="noStrike" cap="none" dirty="0">
              <a:solidFill>
                <a:srgbClr val="FF7F00"/>
              </a:solidFill>
              <a:latin typeface="Arial" charset="0"/>
              <a:ea typeface="Arial" charset="0"/>
              <a:cs typeface="Arial" charset="0"/>
              <a:sym typeface="Cabin"/>
            </a:endParaRPr>
          </a:p>
        </p:txBody>
      </p:sp>
      <p:cxnSp>
        <p:nvCxnSpPr>
          <p:cNvPr id="445" name="Shape 445"/>
          <p:cNvCxnSpPr/>
          <p:nvPr/>
        </p:nvCxnSpPr>
        <p:spPr>
          <a:xfrm rot="10800000">
            <a:off x="9979030" y="4678399"/>
            <a:ext cx="34924" cy="677861"/>
          </a:xfrm>
          <a:prstGeom prst="straightConnector1">
            <a:avLst/>
          </a:prstGeom>
          <a:noFill/>
          <a:ln w="63500" cap="rnd" cmpd="sng">
            <a:solidFill>
              <a:srgbClr val="00FF00"/>
            </a:solidFill>
            <a:prstDash val="solid"/>
            <a:miter/>
            <a:headEnd type="stealth" w="med" len="med"/>
            <a:tailEnd type="none" w="med" len="med"/>
          </a:ln>
        </p:spPr>
      </p:cxnSp>
      <p:cxnSp>
        <p:nvCxnSpPr>
          <p:cNvPr id="446" name="Shape 446"/>
          <p:cNvCxnSpPr/>
          <p:nvPr/>
        </p:nvCxnSpPr>
        <p:spPr>
          <a:xfrm rot="10800000" flipH="1">
            <a:off x="12879391" y="4349500"/>
            <a:ext cx="794999" cy="1078200"/>
          </a:xfrm>
          <a:prstGeom prst="straightConnector1">
            <a:avLst/>
          </a:prstGeom>
          <a:noFill/>
          <a:ln w="63500" cap="rnd" cmpd="sng">
            <a:solidFill>
              <a:srgbClr val="FF7F00"/>
            </a:solidFill>
            <a:prstDash val="solid"/>
            <a:miter/>
            <a:headEnd type="stealth" w="med" len="med"/>
            <a:tailEnd type="none" w="med" len="med"/>
          </a:ln>
        </p:spPr>
      </p:cxn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53602" y="69348"/>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16 CuadroTexto"/>
          <p:cNvSpPr txBox="1"/>
          <p:nvPr/>
        </p:nvSpPr>
        <p:spPr>
          <a:xfrm>
            <a:off x="12438750" y="179327"/>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244" y="176715"/>
            <a:ext cx="3898076" cy="4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12 CuadroTexto"/>
          <p:cNvSpPr txBox="1"/>
          <p:nvPr/>
        </p:nvSpPr>
        <p:spPr>
          <a:xfrm>
            <a:off x="148634" y="176715"/>
            <a:ext cx="3935686" cy="369332"/>
          </a:xfrm>
          <a:prstGeom prst="rect">
            <a:avLst/>
          </a:prstGeom>
          <a:noFill/>
        </p:spPr>
        <p:txBody>
          <a:bodyPr wrap="square" rtlCol="0">
            <a:spAutoFit/>
          </a:bodyPr>
          <a:lstStyle/>
          <a:p>
            <a:r>
              <a:rPr lang="es-AR" sz="1800" dirty="0" smtClean="0">
                <a:solidFill>
                  <a:schemeClr val="bg1"/>
                </a:solidFill>
              </a:rPr>
              <a:t>Bucles e Iteración  – Parte 2</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50"/>
        <p:cNvGrpSpPr/>
        <p:nvPr/>
      </p:nvGrpSpPr>
      <p:grpSpPr>
        <a:xfrm>
          <a:off x="0" y="0"/>
          <a:ext cx="0" cy="0"/>
          <a:chOff x="0" y="0"/>
          <a:chExt cx="0" cy="0"/>
        </a:xfrm>
      </p:grpSpPr>
      <p:cxnSp>
        <p:nvCxnSpPr>
          <p:cNvPr id="451" name="Shape 451"/>
          <p:cNvCxnSpPr/>
          <p:nvPr/>
        </p:nvCxnSpPr>
        <p:spPr>
          <a:xfrm rot="10800000">
            <a:off x="3034842" y="1192249"/>
            <a:ext cx="14400" cy="566699"/>
          </a:xfrm>
          <a:prstGeom prst="straightConnector1">
            <a:avLst/>
          </a:prstGeom>
          <a:noFill/>
          <a:ln w="76200" cap="rnd" cmpd="sng">
            <a:solidFill>
              <a:srgbClr val="00FFFF"/>
            </a:solidFill>
            <a:prstDash val="solid"/>
            <a:miter/>
            <a:headEnd type="stealth" w="med" len="med"/>
            <a:tailEnd type="none" w="med" len="med"/>
          </a:ln>
        </p:spPr>
      </p:cxnSp>
      <p:sp>
        <p:nvSpPr>
          <p:cNvPr id="452" name="Shape 452"/>
          <p:cNvSpPr/>
          <p:nvPr/>
        </p:nvSpPr>
        <p:spPr>
          <a:xfrm>
            <a:off x="1618905" y="1752600"/>
            <a:ext cx="2870100" cy="1269899"/>
          </a:xfrm>
          <a:prstGeom prst="diamond">
            <a:avLst/>
          </a:prstGeom>
          <a:noFill/>
          <a:ln w="76200" cap="flat" cmpd="sng">
            <a:solidFill>
              <a:srgbClr val="FFFF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s-ES" sz="3000" u="none" strike="noStrike" cap="none" dirty="0" smtClean="0">
                <a:solidFill>
                  <a:srgbClr val="FF9900"/>
                </a:solidFill>
                <a:latin typeface="Arial" charset="0"/>
                <a:ea typeface="Arial" charset="0"/>
                <a:cs typeface="Arial" charset="0"/>
                <a:sym typeface="Cabin"/>
              </a:rPr>
              <a:t>¿Terminado?</a:t>
            </a:r>
            <a:endParaRPr lang="es-ES" sz="3000" u="none" strike="noStrike" cap="none" dirty="0">
              <a:solidFill>
                <a:srgbClr val="FF9900"/>
              </a:solidFill>
              <a:latin typeface="Arial" charset="0"/>
              <a:ea typeface="Arial" charset="0"/>
              <a:cs typeface="Arial" charset="0"/>
              <a:sym typeface="Cabin"/>
            </a:endParaRPr>
          </a:p>
        </p:txBody>
      </p:sp>
      <p:cxnSp>
        <p:nvCxnSpPr>
          <p:cNvPr id="453" name="Shape 453"/>
          <p:cNvCxnSpPr/>
          <p:nvPr/>
        </p:nvCxnSpPr>
        <p:spPr>
          <a:xfrm rot="10800000">
            <a:off x="3054017" y="3022699"/>
            <a:ext cx="11100" cy="1498500"/>
          </a:xfrm>
          <a:prstGeom prst="straightConnector1">
            <a:avLst/>
          </a:prstGeom>
          <a:noFill/>
          <a:ln w="76200" cap="rnd" cmpd="sng">
            <a:solidFill>
              <a:srgbClr val="00FFFF"/>
            </a:solidFill>
            <a:prstDash val="solid"/>
            <a:miter/>
            <a:headEnd type="none" w="med" len="med"/>
            <a:tailEnd type="stealth" w="med" len="med"/>
          </a:ln>
        </p:spPr>
      </p:cxnSp>
      <p:cxnSp>
        <p:nvCxnSpPr>
          <p:cNvPr id="454" name="Shape 454"/>
          <p:cNvCxnSpPr/>
          <p:nvPr/>
        </p:nvCxnSpPr>
        <p:spPr>
          <a:xfrm flipH="1" flipV="1">
            <a:off x="6360654" y="2768699"/>
            <a:ext cx="3301" cy="587400"/>
          </a:xfrm>
          <a:prstGeom prst="straightConnector1">
            <a:avLst/>
          </a:prstGeom>
          <a:noFill/>
          <a:ln w="76200" cap="rnd" cmpd="sng">
            <a:solidFill>
              <a:srgbClr val="00FFFF"/>
            </a:solidFill>
            <a:prstDash val="solid"/>
            <a:miter/>
            <a:headEnd type="stealth" w="med" len="med"/>
            <a:tailEnd type="none" w="med" len="med"/>
          </a:ln>
        </p:spPr>
      </p:cxnSp>
      <p:cxnSp>
        <p:nvCxnSpPr>
          <p:cNvPr id="456" name="Shape 456"/>
          <p:cNvCxnSpPr>
            <a:stCxn id="457" idx="2"/>
          </p:cNvCxnSpPr>
          <p:nvPr/>
        </p:nvCxnSpPr>
        <p:spPr>
          <a:xfrm flipH="1">
            <a:off x="6360654" y="4051399"/>
            <a:ext cx="8100" cy="472800"/>
          </a:xfrm>
          <a:prstGeom prst="straightConnector1">
            <a:avLst/>
          </a:prstGeom>
          <a:noFill/>
          <a:ln w="76200" cap="rnd" cmpd="sng">
            <a:solidFill>
              <a:srgbClr val="00FFFF"/>
            </a:solidFill>
            <a:prstDash val="solid"/>
            <a:miter/>
            <a:headEnd type="none" w="med" len="med"/>
            <a:tailEnd type="none" w="med" len="med"/>
          </a:ln>
        </p:spPr>
      </p:cxnSp>
      <p:cxnSp>
        <p:nvCxnSpPr>
          <p:cNvPr id="458" name="Shape 458"/>
          <p:cNvCxnSpPr/>
          <p:nvPr/>
        </p:nvCxnSpPr>
        <p:spPr>
          <a:xfrm rot="10800000" flipH="1">
            <a:off x="3061942" y="4502112"/>
            <a:ext cx="3328200" cy="4799"/>
          </a:xfrm>
          <a:prstGeom prst="straightConnector1">
            <a:avLst/>
          </a:prstGeom>
          <a:noFill/>
          <a:ln w="76200" cap="rnd" cmpd="sng">
            <a:solidFill>
              <a:srgbClr val="00FFFF"/>
            </a:solidFill>
            <a:prstDash val="solid"/>
            <a:miter/>
            <a:headEnd type="none" w="med" len="med"/>
            <a:tailEnd type="none" w="med" len="med"/>
          </a:ln>
        </p:spPr>
      </p:cxnSp>
      <p:cxnSp>
        <p:nvCxnSpPr>
          <p:cNvPr id="459" name="Shape 459"/>
          <p:cNvCxnSpPr/>
          <p:nvPr/>
        </p:nvCxnSpPr>
        <p:spPr>
          <a:xfrm flipH="1">
            <a:off x="1263279" y="2397125"/>
            <a:ext cx="396900" cy="3299"/>
          </a:xfrm>
          <a:prstGeom prst="straightConnector1">
            <a:avLst/>
          </a:prstGeom>
          <a:noFill/>
          <a:ln w="76200" cap="rnd" cmpd="sng">
            <a:solidFill>
              <a:srgbClr val="00FFFF"/>
            </a:solidFill>
            <a:prstDash val="solid"/>
            <a:miter/>
            <a:headEnd type="none" w="med" len="med"/>
            <a:tailEnd type="stealth" w="med" len="med"/>
          </a:ln>
        </p:spPr>
      </p:cxnSp>
      <p:cxnSp>
        <p:nvCxnSpPr>
          <p:cNvPr id="460" name="Shape 460"/>
          <p:cNvCxnSpPr/>
          <p:nvPr/>
        </p:nvCxnSpPr>
        <p:spPr>
          <a:xfrm rot="10800000" flipH="1">
            <a:off x="3049242" y="5238874"/>
            <a:ext cx="15899" cy="644400"/>
          </a:xfrm>
          <a:prstGeom prst="straightConnector1">
            <a:avLst/>
          </a:prstGeom>
          <a:noFill/>
          <a:ln w="76200" cap="rnd" cmpd="sng">
            <a:solidFill>
              <a:srgbClr val="00FFFF"/>
            </a:solidFill>
            <a:prstDash val="solid"/>
            <a:miter/>
            <a:headEnd type="stealth" w="med" len="med"/>
            <a:tailEnd type="none" w="med" len="med"/>
          </a:ln>
        </p:spPr>
      </p:cxnSp>
      <p:cxnSp>
        <p:nvCxnSpPr>
          <p:cNvPr id="461" name="Shape 461"/>
          <p:cNvCxnSpPr/>
          <p:nvPr/>
        </p:nvCxnSpPr>
        <p:spPr>
          <a:xfrm rot="10800000">
            <a:off x="1293341" y="2451012"/>
            <a:ext cx="3299" cy="2779799"/>
          </a:xfrm>
          <a:prstGeom prst="straightConnector1">
            <a:avLst/>
          </a:prstGeom>
          <a:noFill/>
          <a:ln w="76200" cap="rnd" cmpd="sng">
            <a:solidFill>
              <a:srgbClr val="00FFFF"/>
            </a:solidFill>
            <a:prstDash val="solid"/>
            <a:miter/>
            <a:headEnd type="stealth" w="med" len="med"/>
            <a:tailEnd type="none" w="med" len="med"/>
          </a:ln>
        </p:spPr>
      </p:cxnSp>
      <p:cxnSp>
        <p:nvCxnSpPr>
          <p:cNvPr id="462" name="Shape 462"/>
          <p:cNvCxnSpPr/>
          <p:nvPr/>
        </p:nvCxnSpPr>
        <p:spPr>
          <a:xfrm>
            <a:off x="1293466" y="5256212"/>
            <a:ext cx="1752600" cy="0"/>
          </a:xfrm>
          <a:prstGeom prst="straightConnector1">
            <a:avLst/>
          </a:prstGeom>
          <a:noFill/>
          <a:ln w="76200" cap="rnd" cmpd="sng">
            <a:solidFill>
              <a:srgbClr val="00FFFF"/>
            </a:solidFill>
            <a:prstDash val="solid"/>
            <a:miter/>
            <a:headEnd type="none" w="med" len="med"/>
            <a:tailEnd type="none" w="med" len="med"/>
          </a:ln>
        </p:spPr>
      </p:cxnSp>
      <p:sp>
        <p:nvSpPr>
          <p:cNvPr id="463" name="Shape 463"/>
          <p:cNvSpPr txBox="1"/>
          <p:nvPr/>
        </p:nvSpPr>
        <p:spPr>
          <a:xfrm>
            <a:off x="737842" y="1638300"/>
            <a:ext cx="881063"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ES" sz="3600" u="none" strike="noStrike" cap="none" dirty="0" smtClean="0">
                <a:solidFill>
                  <a:schemeClr val="lt1"/>
                </a:solidFill>
                <a:latin typeface="Arial" charset="0"/>
                <a:ea typeface="Arial" charset="0"/>
                <a:cs typeface="Arial" charset="0"/>
                <a:sym typeface="Cabin"/>
              </a:rPr>
              <a:t>Sí</a:t>
            </a:r>
            <a:endParaRPr lang="es-ES" sz="3600" u="none" strike="noStrike" cap="none" dirty="0">
              <a:solidFill>
                <a:schemeClr val="lt1"/>
              </a:solidFill>
              <a:latin typeface="Arial" charset="0"/>
              <a:ea typeface="Arial" charset="0"/>
              <a:cs typeface="Arial" charset="0"/>
              <a:sym typeface="Cabin"/>
            </a:endParaRPr>
          </a:p>
        </p:txBody>
      </p:sp>
      <p:sp>
        <p:nvSpPr>
          <p:cNvPr id="457" name="Shape 457"/>
          <p:cNvSpPr txBox="1"/>
          <p:nvPr/>
        </p:nvSpPr>
        <p:spPr>
          <a:xfrm>
            <a:off x="4908205" y="3302000"/>
            <a:ext cx="2921099" cy="7493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ES" sz="3500" u="none" strike="noStrike" cap="none" dirty="0" smtClean="0">
                <a:solidFill>
                  <a:schemeClr val="lt1"/>
                </a:solidFill>
                <a:latin typeface="Arial" charset="0"/>
                <a:ea typeface="Arial" charset="0"/>
                <a:cs typeface="Arial" charset="0"/>
                <a:sym typeface="Cabin"/>
              </a:rPr>
              <a:t>imprimir(</a:t>
            </a:r>
            <a:r>
              <a:rPr lang="es-ES" sz="3500" u="none" strike="noStrike" cap="none" dirty="0" smtClean="0">
                <a:solidFill>
                  <a:srgbClr val="00FF00"/>
                </a:solidFill>
                <a:latin typeface="Arial" charset="0"/>
                <a:ea typeface="Arial" charset="0"/>
                <a:cs typeface="Arial" charset="0"/>
                <a:sym typeface="Cabin"/>
              </a:rPr>
              <a:t>i</a:t>
            </a:r>
            <a:r>
              <a:rPr lang="es-ES" sz="3500" u="none" strike="noStrike" cap="none" dirty="0" smtClean="0">
                <a:solidFill>
                  <a:schemeClr val="bg1"/>
                </a:solidFill>
                <a:latin typeface="Arial" charset="0"/>
                <a:ea typeface="Arial" charset="0"/>
                <a:cs typeface="Arial" charset="0"/>
                <a:sym typeface="Cabin"/>
              </a:rPr>
              <a:t>)</a:t>
            </a:r>
            <a:endParaRPr lang="es-ES" sz="3500" u="none" strike="noStrike" cap="none" dirty="0">
              <a:solidFill>
                <a:schemeClr val="bg1"/>
              </a:solidFill>
              <a:latin typeface="Arial" charset="0"/>
              <a:ea typeface="Arial" charset="0"/>
              <a:cs typeface="Arial" charset="0"/>
              <a:sym typeface="Cabin"/>
            </a:endParaRPr>
          </a:p>
        </p:txBody>
      </p:sp>
      <p:sp>
        <p:nvSpPr>
          <p:cNvPr id="464" name="Shape 464"/>
          <p:cNvSpPr txBox="1"/>
          <p:nvPr/>
        </p:nvSpPr>
        <p:spPr>
          <a:xfrm>
            <a:off x="4097855" y="1397100"/>
            <a:ext cx="723900"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ES" sz="3600" u="none" strike="noStrike" cap="none" dirty="0" smtClean="0">
                <a:solidFill>
                  <a:schemeClr val="lt1"/>
                </a:solidFill>
                <a:latin typeface="Arial" charset="0"/>
                <a:ea typeface="Arial" charset="0"/>
                <a:cs typeface="Arial" charset="0"/>
                <a:sym typeface="Cabin"/>
              </a:rPr>
              <a:t>No</a:t>
            </a:r>
            <a:endParaRPr lang="es-ES" sz="3600" u="none" strike="noStrike" cap="none" dirty="0">
              <a:solidFill>
                <a:schemeClr val="lt1"/>
              </a:solidFill>
              <a:latin typeface="Arial" charset="0"/>
              <a:ea typeface="Arial" charset="0"/>
              <a:cs typeface="Arial" charset="0"/>
              <a:sym typeface="Cabin"/>
            </a:endParaRPr>
          </a:p>
        </p:txBody>
      </p:sp>
      <p:sp>
        <p:nvSpPr>
          <p:cNvPr id="455" name="Shape 455"/>
          <p:cNvSpPr txBox="1"/>
          <p:nvPr/>
        </p:nvSpPr>
        <p:spPr>
          <a:xfrm>
            <a:off x="4908205" y="2019300"/>
            <a:ext cx="2997300" cy="749399"/>
          </a:xfrm>
          <a:prstGeom prst="rect">
            <a:avLst/>
          </a:prstGeom>
          <a:noFill/>
          <a:ln w="76200" cap="flat" cmpd="sng">
            <a:solidFill>
              <a:srgbClr val="FFFF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s-ES" sz="3500" u="none" strike="noStrike" cap="none" dirty="0" smtClean="0">
                <a:solidFill>
                  <a:srgbClr val="FF9900"/>
                </a:solidFill>
                <a:latin typeface="Arial" charset="0"/>
                <a:ea typeface="Arial" charset="0"/>
                <a:cs typeface="Arial" charset="0"/>
                <a:sym typeface="Cabin"/>
              </a:rPr>
              <a:t>Avanzar </a:t>
            </a:r>
            <a:r>
              <a:rPr lang="es-ES" sz="3500" u="none" strike="noStrike" cap="none" dirty="0" smtClean="0">
                <a:solidFill>
                  <a:srgbClr val="00FF00"/>
                </a:solidFill>
                <a:latin typeface="Arial" charset="0"/>
                <a:ea typeface="Arial" charset="0"/>
                <a:cs typeface="Arial" charset="0"/>
                <a:sym typeface="Cabin"/>
              </a:rPr>
              <a:t>i</a:t>
            </a:r>
            <a:endParaRPr lang="es-ES" sz="3500" u="none" strike="noStrike" cap="none" dirty="0">
              <a:solidFill>
                <a:srgbClr val="FF9900"/>
              </a:solidFill>
              <a:latin typeface="Arial" charset="0"/>
              <a:ea typeface="Arial" charset="0"/>
              <a:cs typeface="Arial" charset="0"/>
              <a:sym typeface="Cabin"/>
            </a:endParaRPr>
          </a:p>
        </p:txBody>
      </p:sp>
      <p:sp>
        <p:nvSpPr>
          <p:cNvPr id="465" name="Shape 465"/>
          <p:cNvSpPr txBox="1"/>
          <p:nvPr/>
        </p:nvSpPr>
        <p:spPr>
          <a:xfrm>
            <a:off x="7994110" y="1705524"/>
            <a:ext cx="7975696" cy="5702299"/>
          </a:xfrm>
          <a:prstGeom prst="rect">
            <a:avLst/>
          </a:prstGeom>
          <a:noFill/>
          <a:ln>
            <a:noFill/>
          </a:ln>
        </p:spPr>
        <p:txBody>
          <a:bodyPr lIns="38100" tIns="38100" rIns="38100" bIns="38100" anchor="ctr" anchorCtr="0">
            <a:noAutofit/>
          </a:bodyPr>
          <a:lstStyle/>
          <a:p>
            <a:pPr marL="495300" marR="0" lvl="0" indent="-332994" algn="l" rtl="0">
              <a:lnSpc>
                <a:spcPct val="100000"/>
              </a:lnSpc>
              <a:spcBef>
                <a:spcPts val="0"/>
              </a:spcBef>
              <a:spcAft>
                <a:spcPts val="0"/>
              </a:spcAft>
              <a:buClr>
                <a:schemeClr val="lt1"/>
              </a:buClr>
              <a:buSzPct val="100000"/>
              <a:buFont typeface="Cabin"/>
              <a:buChar char="•"/>
            </a:pPr>
            <a:r>
              <a:rPr lang="es-ES" sz="3600" u="none" strike="noStrike" cap="none" dirty="0" smtClean="0">
                <a:solidFill>
                  <a:schemeClr val="lt1"/>
                </a:solidFill>
                <a:latin typeface="Arial" charset="0"/>
                <a:ea typeface="Arial" charset="0"/>
                <a:cs typeface="Arial" charset="0"/>
                <a:sym typeface="Cabin"/>
              </a:rPr>
              <a:t>La </a:t>
            </a:r>
            <a:r>
              <a:rPr lang="es-ES" sz="3600" u="none" strike="noStrike" cap="none" dirty="0" smtClean="0">
                <a:solidFill>
                  <a:srgbClr val="00FF00"/>
                </a:solidFill>
                <a:latin typeface="Arial" charset="0"/>
                <a:ea typeface="Arial" charset="0"/>
                <a:cs typeface="Arial" charset="0"/>
                <a:sym typeface="Cabin"/>
              </a:rPr>
              <a:t>variable de iteración </a:t>
            </a:r>
            <a:r>
              <a:rPr lang="es-ES" sz="3600" b="0" i="0" u="none" strike="noStrike" cap="none" dirty="0" smtClean="0">
                <a:solidFill>
                  <a:schemeClr val="lt1"/>
                </a:solidFill>
                <a:latin typeface="Arial"/>
                <a:ea typeface="Arial"/>
                <a:cs typeface="Arial"/>
                <a:sym typeface="Arial"/>
              </a:rPr>
              <a:t>“</a:t>
            </a:r>
            <a:r>
              <a:rPr lang="es-ES" sz="3600" u="none" strike="noStrike" cap="none" dirty="0" smtClean="0">
                <a:solidFill>
                  <a:schemeClr val="lt1"/>
                </a:solidFill>
                <a:latin typeface="Arial" charset="0"/>
                <a:ea typeface="Arial" charset="0"/>
                <a:cs typeface="Arial" charset="0"/>
                <a:sym typeface="Cabin"/>
              </a:rPr>
              <a:t>itera</a:t>
            </a:r>
            <a:r>
              <a:rPr lang="es-ES" sz="3600" b="0" i="0" u="none" strike="noStrike" cap="none" dirty="0" smtClean="0">
                <a:solidFill>
                  <a:schemeClr val="lt1"/>
                </a:solidFill>
                <a:latin typeface="Arial"/>
                <a:ea typeface="Arial"/>
                <a:cs typeface="Arial"/>
                <a:sym typeface="Arial"/>
              </a:rPr>
              <a:t>”</a:t>
            </a:r>
            <a:r>
              <a:rPr lang="es-ES" sz="3600" u="none" strike="noStrike" cap="none" dirty="0" smtClean="0">
                <a:solidFill>
                  <a:schemeClr val="lt1"/>
                </a:solidFill>
                <a:latin typeface="Arial" charset="0"/>
                <a:ea typeface="Arial" charset="0"/>
                <a:cs typeface="Arial" charset="0"/>
                <a:sym typeface="Cabin"/>
              </a:rPr>
              <a:t> a través de la </a:t>
            </a:r>
            <a:r>
              <a:rPr lang="es-ES" sz="3600" u="none" strike="noStrike" cap="none" dirty="0" smtClean="0">
                <a:solidFill>
                  <a:srgbClr val="FF7F00"/>
                </a:solidFill>
                <a:latin typeface="Arial" charset="0"/>
                <a:ea typeface="Arial" charset="0"/>
                <a:cs typeface="Arial" charset="0"/>
                <a:sym typeface="Cabin"/>
              </a:rPr>
              <a:t>secuencia </a:t>
            </a:r>
            <a:r>
              <a:rPr lang="es-ES" sz="3600" u="none" strike="noStrike" cap="none" dirty="0" smtClean="0">
                <a:solidFill>
                  <a:schemeClr val="lt1"/>
                </a:solidFill>
                <a:latin typeface="Arial" charset="0"/>
                <a:ea typeface="Arial" charset="0"/>
                <a:cs typeface="Arial" charset="0"/>
                <a:sym typeface="Cabin"/>
              </a:rPr>
              <a:t>(conjunto ordenado)</a:t>
            </a:r>
          </a:p>
          <a:p>
            <a:pPr marL="495300" marR="0" lvl="0" indent="-332994" algn="l" rtl="0">
              <a:lnSpc>
                <a:spcPct val="100000"/>
              </a:lnSpc>
              <a:spcBef>
                <a:spcPts val="3500"/>
              </a:spcBef>
              <a:spcAft>
                <a:spcPts val="0"/>
              </a:spcAft>
              <a:buClr>
                <a:schemeClr val="lt1"/>
              </a:buClr>
              <a:buSzPct val="100000"/>
              <a:buFont typeface="Cabin"/>
              <a:buChar char="•"/>
            </a:pPr>
            <a:r>
              <a:rPr lang="es-ES" sz="3600" u="none" strike="noStrike" cap="none" dirty="0" smtClean="0">
                <a:solidFill>
                  <a:schemeClr val="lt1"/>
                </a:solidFill>
                <a:latin typeface="Arial" charset="0"/>
                <a:ea typeface="Arial" charset="0"/>
                <a:cs typeface="Arial" charset="0"/>
                <a:sym typeface="Cabin"/>
              </a:rPr>
              <a:t>El </a:t>
            </a:r>
            <a:r>
              <a:rPr lang="es-ES" sz="3600" u="none" strike="noStrike" cap="none" dirty="0" smtClean="0">
                <a:solidFill>
                  <a:srgbClr val="FF00FF"/>
                </a:solidFill>
                <a:latin typeface="Arial" charset="0"/>
                <a:ea typeface="Arial" charset="0"/>
                <a:cs typeface="Arial" charset="0"/>
                <a:sym typeface="Cabin"/>
              </a:rPr>
              <a:t>bloque (cuerpo)</a:t>
            </a:r>
            <a:r>
              <a:rPr lang="es-ES" sz="3600" u="none" strike="noStrike" cap="none" dirty="0" smtClean="0">
                <a:solidFill>
                  <a:schemeClr val="lt1"/>
                </a:solidFill>
                <a:latin typeface="Arial" charset="0"/>
                <a:ea typeface="Arial" charset="0"/>
                <a:cs typeface="Arial" charset="0"/>
                <a:sym typeface="Cabin"/>
              </a:rPr>
              <a:t> del código se ejecuta una vez para cada valor </a:t>
            </a:r>
            <a:r>
              <a:rPr lang="es-ES" sz="3600" u="none" strike="noStrike" cap="none" dirty="0" smtClean="0">
                <a:solidFill>
                  <a:srgbClr val="FFFF00"/>
                </a:solidFill>
                <a:latin typeface="Arial" charset="0"/>
                <a:ea typeface="Arial" charset="0"/>
                <a:cs typeface="Arial" charset="0"/>
                <a:sym typeface="Cabin"/>
              </a:rPr>
              <a:t>in</a:t>
            </a:r>
            <a:r>
              <a:rPr lang="es-ES" sz="3600" u="none" strike="noStrike" cap="none" dirty="0" smtClean="0">
                <a:solidFill>
                  <a:schemeClr val="lt1"/>
                </a:solidFill>
                <a:latin typeface="Arial" charset="0"/>
                <a:ea typeface="Arial" charset="0"/>
                <a:cs typeface="Arial" charset="0"/>
                <a:sym typeface="Cabin"/>
              </a:rPr>
              <a:t> de la </a:t>
            </a:r>
            <a:r>
              <a:rPr lang="es-ES" sz="3600" u="none" strike="noStrike" cap="none" dirty="0" smtClean="0">
                <a:solidFill>
                  <a:srgbClr val="FF7F00"/>
                </a:solidFill>
                <a:latin typeface="Arial" charset="0"/>
                <a:ea typeface="Arial" charset="0"/>
                <a:cs typeface="Arial" charset="0"/>
                <a:sym typeface="Cabin"/>
              </a:rPr>
              <a:t>secuencia</a:t>
            </a:r>
          </a:p>
          <a:p>
            <a:pPr marL="495300" marR="0" lvl="0" indent="-332994" algn="l" rtl="0">
              <a:lnSpc>
                <a:spcPct val="100000"/>
              </a:lnSpc>
              <a:spcBef>
                <a:spcPts val="3500"/>
              </a:spcBef>
              <a:spcAft>
                <a:spcPts val="0"/>
              </a:spcAft>
              <a:buClr>
                <a:schemeClr val="lt1"/>
              </a:buClr>
              <a:buSzPct val="100000"/>
              <a:buFont typeface="Cabin"/>
              <a:buChar char="•"/>
            </a:pPr>
            <a:r>
              <a:rPr lang="es-ES" sz="3600" u="none" strike="noStrike" cap="none" dirty="0" smtClean="0">
                <a:solidFill>
                  <a:schemeClr val="lt1"/>
                </a:solidFill>
                <a:latin typeface="Arial" charset="0"/>
                <a:ea typeface="Arial" charset="0"/>
                <a:cs typeface="Arial" charset="0"/>
                <a:sym typeface="Cabin"/>
              </a:rPr>
              <a:t>La </a:t>
            </a:r>
            <a:r>
              <a:rPr lang="es-ES" sz="3600" u="none" strike="noStrike" cap="none" dirty="0" smtClean="0">
                <a:solidFill>
                  <a:srgbClr val="00FF00"/>
                </a:solidFill>
                <a:latin typeface="Arial" charset="0"/>
                <a:ea typeface="Arial" charset="0"/>
                <a:cs typeface="Arial" charset="0"/>
                <a:sym typeface="Cabin"/>
              </a:rPr>
              <a:t>variable de iteración </a:t>
            </a:r>
            <a:r>
              <a:rPr lang="es-ES" sz="3600" u="none" strike="noStrike" cap="none" dirty="0" smtClean="0">
                <a:solidFill>
                  <a:schemeClr val="lt1"/>
                </a:solidFill>
                <a:latin typeface="Arial" charset="0"/>
                <a:ea typeface="Arial" charset="0"/>
                <a:cs typeface="Arial" charset="0"/>
                <a:sym typeface="Cabin"/>
              </a:rPr>
              <a:t>avanza a través de todos los valores </a:t>
            </a:r>
            <a:r>
              <a:rPr lang="es-ES" sz="3600" u="none" strike="noStrike" cap="none" dirty="0" smtClean="0">
                <a:solidFill>
                  <a:srgbClr val="FFFF00"/>
                </a:solidFill>
                <a:latin typeface="Arial" charset="0"/>
                <a:ea typeface="Arial" charset="0"/>
                <a:cs typeface="Arial" charset="0"/>
                <a:sym typeface="Cabin"/>
              </a:rPr>
              <a:t>in</a:t>
            </a:r>
            <a:r>
              <a:rPr lang="es-ES" sz="3600" u="none" strike="noStrike" cap="none" dirty="0" smtClean="0">
                <a:solidFill>
                  <a:schemeClr val="lt1"/>
                </a:solidFill>
                <a:latin typeface="Arial" charset="0"/>
                <a:ea typeface="Arial" charset="0"/>
                <a:cs typeface="Arial" charset="0"/>
                <a:sym typeface="Cabin"/>
              </a:rPr>
              <a:t> de la </a:t>
            </a:r>
            <a:r>
              <a:rPr lang="es-ES" sz="3600" u="none" strike="noStrike" cap="none" dirty="0" smtClean="0">
                <a:solidFill>
                  <a:srgbClr val="FF7F00"/>
                </a:solidFill>
                <a:latin typeface="Arial" charset="0"/>
                <a:ea typeface="Arial" charset="0"/>
                <a:cs typeface="Arial" charset="0"/>
                <a:sym typeface="Cabin"/>
              </a:rPr>
              <a:t>secuencia</a:t>
            </a:r>
            <a:endParaRPr lang="es-ES" sz="3600" u="none" strike="noStrike" cap="none" dirty="0">
              <a:solidFill>
                <a:srgbClr val="FF7F00"/>
              </a:solidFill>
              <a:latin typeface="Arial" charset="0"/>
              <a:ea typeface="Arial" charset="0"/>
              <a:cs typeface="Arial" charset="0"/>
              <a:sym typeface="Cabin"/>
            </a:endParaRPr>
          </a:p>
        </p:txBody>
      </p:sp>
      <p:sp>
        <p:nvSpPr>
          <p:cNvPr id="466" name="Shape 466"/>
          <p:cNvSpPr txBox="1"/>
          <p:nvPr/>
        </p:nvSpPr>
        <p:spPr>
          <a:xfrm>
            <a:off x="1026074" y="6221571"/>
            <a:ext cx="6537300" cy="1108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b="1" i="0" u="none" strike="noStrike" cap="none" dirty="0">
                <a:solidFill>
                  <a:srgbClr val="FFFF00"/>
                </a:solidFill>
                <a:latin typeface="Courier New"/>
                <a:ea typeface="Courier New"/>
                <a:cs typeface="Courier New"/>
                <a:sym typeface="Courier New"/>
              </a:rPr>
              <a:t>for</a:t>
            </a:r>
            <a:r>
              <a:rPr lang="en-US" sz="3000" b="1" i="0" u="none" strike="noStrike" cap="none" dirty="0">
                <a:solidFill>
                  <a:schemeClr val="lt1"/>
                </a:solidFill>
                <a:latin typeface="Courier New"/>
                <a:ea typeface="Courier New"/>
                <a:cs typeface="Courier New"/>
                <a:sym typeface="Courier New"/>
              </a:rPr>
              <a:t> </a:t>
            </a:r>
            <a:r>
              <a:rPr lang="en-US" sz="3000" b="1" i="0" u="none" strike="noStrike" cap="none" dirty="0">
                <a:solidFill>
                  <a:srgbClr val="00FF00"/>
                </a:solidFill>
                <a:latin typeface="Courier New"/>
                <a:ea typeface="Courier New"/>
                <a:cs typeface="Courier New"/>
                <a:sym typeface="Courier New"/>
              </a:rPr>
              <a:t>i</a:t>
            </a:r>
            <a:r>
              <a:rPr lang="en-US" sz="3000" b="1" i="0" u="none" strike="noStrike" cap="none" dirty="0">
                <a:solidFill>
                  <a:schemeClr val="lt1"/>
                </a:solidFill>
                <a:latin typeface="Courier New"/>
                <a:ea typeface="Courier New"/>
                <a:cs typeface="Courier New"/>
                <a:sym typeface="Courier New"/>
              </a:rPr>
              <a:t> </a:t>
            </a:r>
            <a:r>
              <a:rPr lang="en-US" sz="3000" b="1" i="0" u="none" strike="noStrike" cap="none" dirty="0">
                <a:solidFill>
                  <a:srgbClr val="FFFF00"/>
                </a:solidFill>
                <a:latin typeface="Courier New"/>
                <a:ea typeface="Courier New"/>
                <a:cs typeface="Courier New"/>
                <a:sym typeface="Courier New"/>
              </a:rPr>
              <a:t>in</a:t>
            </a:r>
            <a:r>
              <a:rPr lang="en-US" sz="3000" b="1" i="0" u="none" strike="noStrike" cap="none" dirty="0">
                <a:solidFill>
                  <a:schemeClr val="lt1"/>
                </a:solidFill>
                <a:latin typeface="Courier New"/>
                <a:ea typeface="Courier New"/>
                <a:cs typeface="Courier New"/>
                <a:sym typeface="Courier New"/>
              </a:rPr>
              <a:t> </a:t>
            </a:r>
            <a:r>
              <a:rPr lang="en-US" sz="3000" b="1" i="0" u="none" strike="noStrike" cap="none" dirty="0">
                <a:solidFill>
                  <a:srgbClr val="FF7F00"/>
                </a:solidFill>
                <a:latin typeface="Courier New"/>
                <a:ea typeface="Courier New"/>
                <a:cs typeface="Courier New"/>
                <a:sym typeface="Courier New"/>
              </a:rPr>
              <a:t>[5, 4, 3, 2, 1] </a:t>
            </a:r>
            <a:r>
              <a:rPr lang="en-US" sz="3000" b="1" dirty="0">
                <a:solidFill>
                  <a:schemeClr val="lt1"/>
                </a:solidFill>
                <a:latin typeface="Courier New"/>
                <a:ea typeface="Courier New"/>
                <a:cs typeface="Courier New"/>
                <a:sym typeface="Courier New"/>
              </a:rPr>
              <a:t>:</a:t>
            </a:r>
            <a:r>
              <a:rPr lang="en-US" sz="3000" b="1" i="0" u="none" strike="noStrike" cap="none" dirty="0">
                <a:solidFill>
                  <a:srgbClr val="FF7F00"/>
                </a:solidFill>
                <a:latin typeface="Courier New"/>
                <a:ea typeface="Courier New"/>
                <a:cs typeface="Courier New"/>
                <a:sym typeface="Courier New"/>
              </a:rPr>
              <a:t> </a:t>
            </a:r>
            <a:r>
              <a:rPr lang="en-US" sz="3000" b="1" i="0" u="none" strike="noStrike" cap="none" dirty="0">
                <a:solidFill>
                  <a:srgbClr val="00FF00"/>
                </a:solidFill>
                <a:latin typeface="Courier New"/>
                <a:ea typeface="Courier New"/>
                <a:cs typeface="Courier New"/>
                <a:sym typeface="Courier New"/>
              </a:rPr>
              <a:t> </a:t>
            </a:r>
          </a:p>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a:solidFill>
                  <a:schemeClr val="lt1"/>
                </a:solidFill>
                <a:latin typeface="Courier New"/>
                <a:ea typeface="Courier New"/>
                <a:cs typeface="Courier New"/>
                <a:sym typeface="Courier New"/>
              </a:rPr>
              <a:t>   </a:t>
            </a:r>
            <a:r>
              <a:rPr lang="en-US" sz="3000" b="1" i="0" u="none" strike="noStrike" cap="none" dirty="0" smtClean="0">
                <a:solidFill>
                  <a:srgbClr val="FFFF00"/>
                </a:solidFill>
                <a:latin typeface="Courier New"/>
                <a:ea typeface="Courier New"/>
                <a:cs typeface="Courier New"/>
                <a:sym typeface="Courier New"/>
              </a:rPr>
              <a:t>print</a:t>
            </a:r>
            <a:r>
              <a:rPr lang="en-US" sz="3000" b="1" dirty="0">
                <a:solidFill>
                  <a:schemeClr val="lt1"/>
                </a:solidFill>
                <a:latin typeface="Courier New"/>
                <a:ea typeface="Courier New"/>
                <a:cs typeface="Courier New"/>
                <a:sym typeface="Courier New"/>
              </a:rPr>
              <a:t>(</a:t>
            </a:r>
            <a:r>
              <a:rPr lang="en-US" sz="3000" b="1" i="0" u="none" strike="noStrike" cap="none" dirty="0" smtClean="0">
                <a:solidFill>
                  <a:srgbClr val="00FF00"/>
                </a:solidFill>
                <a:latin typeface="Courier New"/>
                <a:ea typeface="Courier New"/>
                <a:cs typeface="Courier New"/>
                <a:sym typeface="Courier New"/>
              </a:rPr>
              <a:t>i</a:t>
            </a:r>
            <a:r>
              <a:rPr lang="en-US" sz="3000" b="1" i="0" u="none" strike="noStrike" cap="none" dirty="0" smtClean="0">
                <a:solidFill>
                  <a:schemeClr val="bg1"/>
                </a:solidFill>
                <a:latin typeface="Courier New"/>
                <a:ea typeface="Courier New"/>
                <a:cs typeface="Courier New"/>
                <a:sym typeface="Courier New"/>
              </a:rPr>
              <a:t>)</a:t>
            </a:r>
            <a:endParaRPr lang="en-US" sz="3000" b="1" i="0" u="none" strike="noStrike" cap="none" dirty="0">
              <a:solidFill>
                <a:schemeClr val="bg1"/>
              </a:solidFill>
              <a:latin typeface="Courier New"/>
              <a:ea typeface="Courier New"/>
              <a:cs typeface="Courier New"/>
              <a:sym typeface="Courier New"/>
            </a:endParaRPr>
          </a:p>
        </p:txBody>
      </p:sp>
      <p:cxnSp>
        <p:nvCxnSpPr>
          <p:cNvPr id="467" name="Shape 467"/>
          <p:cNvCxnSpPr/>
          <p:nvPr/>
        </p:nvCxnSpPr>
        <p:spPr>
          <a:xfrm>
            <a:off x="4527230" y="2397125"/>
            <a:ext cx="396900" cy="3299"/>
          </a:xfrm>
          <a:prstGeom prst="straightConnector1">
            <a:avLst/>
          </a:prstGeom>
          <a:noFill/>
          <a:ln w="76200" cap="rnd" cmpd="sng">
            <a:solidFill>
              <a:srgbClr val="00FFFF"/>
            </a:solidFill>
            <a:prstDash val="solid"/>
            <a:miter/>
            <a:headEnd type="none" w="med" len="med"/>
            <a:tailEnd type="triangle" w="med" len="med"/>
          </a:ln>
        </p:spPr>
      </p:cxnSp>
      <p:pic>
        <p:nvPicPr>
          <p:cNvPr id="2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53602" y="69348"/>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16 CuadroTexto"/>
          <p:cNvSpPr txBox="1"/>
          <p:nvPr/>
        </p:nvSpPr>
        <p:spPr>
          <a:xfrm>
            <a:off x="12438750" y="179327"/>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pic>
        <p:nvPicPr>
          <p:cNvPr id="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244" y="176715"/>
            <a:ext cx="3898076" cy="4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22 CuadroTexto"/>
          <p:cNvSpPr txBox="1"/>
          <p:nvPr/>
        </p:nvSpPr>
        <p:spPr>
          <a:xfrm>
            <a:off x="148634" y="176715"/>
            <a:ext cx="3935686" cy="369332"/>
          </a:xfrm>
          <a:prstGeom prst="rect">
            <a:avLst/>
          </a:prstGeom>
          <a:noFill/>
        </p:spPr>
        <p:txBody>
          <a:bodyPr wrap="square" rtlCol="0">
            <a:spAutoFit/>
          </a:bodyPr>
          <a:lstStyle/>
          <a:p>
            <a:r>
              <a:rPr lang="es-AR" sz="1800" dirty="0" smtClean="0">
                <a:solidFill>
                  <a:schemeClr val="bg1"/>
                </a:solidFill>
              </a:rPr>
              <a:t>Bucles e Iteración  – Parte 2</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71"/>
        <p:cNvGrpSpPr/>
        <p:nvPr/>
      </p:nvGrpSpPr>
      <p:grpSpPr>
        <a:xfrm>
          <a:off x="0" y="0"/>
          <a:ext cx="0" cy="0"/>
          <a:chOff x="0" y="0"/>
          <a:chExt cx="0" cy="0"/>
        </a:xfrm>
      </p:grpSpPr>
      <p:cxnSp>
        <p:nvCxnSpPr>
          <p:cNvPr id="472" name="Shape 472"/>
          <p:cNvCxnSpPr/>
          <p:nvPr/>
        </p:nvCxnSpPr>
        <p:spPr>
          <a:xfrm rot="10800000">
            <a:off x="3329797" y="1192249"/>
            <a:ext cx="14400" cy="566699"/>
          </a:xfrm>
          <a:prstGeom prst="straightConnector1">
            <a:avLst/>
          </a:prstGeom>
          <a:noFill/>
          <a:ln w="76200" cap="rnd" cmpd="sng">
            <a:solidFill>
              <a:srgbClr val="00FFFF"/>
            </a:solidFill>
            <a:prstDash val="solid"/>
            <a:miter/>
            <a:headEnd type="stealth" w="med" len="med"/>
            <a:tailEnd type="none" w="med" len="med"/>
          </a:ln>
        </p:spPr>
      </p:cxnSp>
      <p:sp>
        <p:nvSpPr>
          <p:cNvPr id="473" name="Shape 473"/>
          <p:cNvSpPr/>
          <p:nvPr/>
        </p:nvSpPr>
        <p:spPr>
          <a:xfrm>
            <a:off x="1913860" y="1752600"/>
            <a:ext cx="2870100" cy="1269899"/>
          </a:xfrm>
          <a:prstGeom prst="diamond">
            <a:avLst/>
          </a:prstGeom>
          <a:noFill/>
          <a:ln w="76200" cap="flat" cmpd="sng">
            <a:solidFill>
              <a:srgbClr val="FFFF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s-ES" sz="3000" u="none" strike="noStrike" cap="none" dirty="0" smtClean="0">
                <a:solidFill>
                  <a:srgbClr val="FF9900"/>
                </a:solidFill>
                <a:latin typeface="Arial" charset="0"/>
                <a:ea typeface="Arial" charset="0"/>
                <a:cs typeface="Arial" charset="0"/>
                <a:sym typeface="Cabin"/>
              </a:rPr>
              <a:t>¿</a:t>
            </a:r>
            <a:r>
              <a:rPr lang="es-ES" sz="3000" u="none" strike="noStrike" cap="none" dirty="0" err="1" smtClean="0">
                <a:solidFill>
                  <a:srgbClr val="FF9900"/>
                </a:solidFill>
                <a:latin typeface="Arial" charset="0"/>
                <a:ea typeface="Arial" charset="0"/>
                <a:cs typeface="Arial" charset="0"/>
                <a:sym typeface="Cabin"/>
              </a:rPr>
              <a:t>Termi</a:t>
            </a:r>
            <a:r>
              <a:rPr lang="es-ES" sz="3000" u="none" strike="noStrike" cap="none" dirty="0" smtClean="0">
                <a:solidFill>
                  <a:srgbClr val="FF9900"/>
                </a:solidFill>
                <a:latin typeface="Arial" charset="0"/>
                <a:ea typeface="Arial" charset="0"/>
                <a:cs typeface="Arial" charset="0"/>
                <a:sym typeface="Cabin"/>
              </a:rPr>
              <a:t>-nado?</a:t>
            </a:r>
            <a:endParaRPr lang="es-ES" sz="3000" u="none" strike="noStrike" cap="none" dirty="0">
              <a:solidFill>
                <a:srgbClr val="FF9900"/>
              </a:solidFill>
              <a:latin typeface="Arial" charset="0"/>
              <a:ea typeface="Arial" charset="0"/>
              <a:cs typeface="Arial" charset="0"/>
              <a:sym typeface="Cabin"/>
            </a:endParaRPr>
          </a:p>
        </p:txBody>
      </p:sp>
      <p:cxnSp>
        <p:nvCxnSpPr>
          <p:cNvPr id="474" name="Shape 474"/>
          <p:cNvCxnSpPr/>
          <p:nvPr/>
        </p:nvCxnSpPr>
        <p:spPr>
          <a:xfrm rot="10800000">
            <a:off x="3348972" y="3022699"/>
            <a:ext cx="11100" cy="1498500"/>
          </a:xfrm>
          <a:prstGeom prst="straightConnector1">
            <a:avLst/>
          </a:prstGeom>
          <a:noFill/>
          <a:ln w="76200" cap="rnd" cmpd="sng">
            <a:solidFill>
              <a:srgbClr val="00FFFF"/>
            </a:solidFill>
            <a:prstDash val="solid"/>
            <a:miter/>
            <a:headEnd type="none" w="med" len="med"/>
            <a:tailEnd type="stealth" w="med" len="med"/>
          </a:ln>
        </p:spPr>
      </p:cxnSp>
      <p:cxnSp>
        <p:nvCxnSpPr>
          <p:cNvPr id="475" name="Shape 475"/>
          <p:cNvCxnSpPr/>
          <p:nvPr/>
        </p:nvCxnSpPr>
        <p:spPr>
          <a:xfrm rot="10800000" flipH="1">
            <a:off x="6735097" y="2787774"/>
            <a:ext cx="15899" cy="644400"/>
          </a:xfrm>
          <a:prstGeom prst="straightConnector1">
            <a:avLst/>
          </a:prstGeom>
          <a:noFill/>
          <a:ln w="76200" cap="rnd" cmpd="sng">
            <a:solidFill>
              <a:srgbClr val="00FFFF"/>
            </a:solidFill>
            <a:prstDash val="solid"/>
            <a:miter/>
            <a:headEnd type="stealth" w="med" len="med"/>
            <a:tailEnd type="none" w="med" len="med"/>
          </a:ln>
        </p:spPr>
      </p:cxnSp>
      <p:cxnSp>
        <p:nvCxnSpPr>
          <p:cNvPr id="476" name="Shape 476"/>
          <p:cNvCxnSpPr>
            <a:stCxn id="477" idx="2"/>
          </p:cNvCxnSpPr>
          <p:nvPr/>
        </p:nvCxnSpPr>
        <p:spPr>
          <a:xfrm flipH="1">
            <a:off x="6731809" y="4127599"/>
            <a:ext cx="8100" cy="472800"/>
          </a:xfrm>
          <a:prstGeom prst="straightConnector1">
            <a:avLst/>
          </a:prstGeom>
          <a:noFill/>
          <a:ln w="76200" cap="rnd" cmpd="sng">
            <a:solidFill>
              <a:srgbClr val="00FFFF"/>
            </a:solidFill>
            <a:prstDash val="solid"/>
            <a:miter/>
            <a:headEnd type="none" w="med" len="med"/>
            <a:tailEnd type="none" w="med" len="med"/>
          </a:ln>
        </p:spPr>
      </p:cxnSp>
      <p:cxnSp>
        <p:nvCxnSpPr>
          <p:cNvPr id="478" name="Shape 478"/>
          <p:cNvCxnSpPr/>
          <p:nvPr/>
        </p:nvCxnSpPr>
        <p:spPr>
          <a:xfrm>
            <a:off x="3356897" y="4513212"/>
            <a:ext cx="3395100" cy="29400"/>
          </a:xfrm>
          <a:prstGeom prst="straightConnector1">
            <a:avLst/>
          </a:prstGeom>
          <a:noFill/>
          <a:ln w="76200" cap="rnd" cmpd="sng">
            <a:solidFill>
              <a:srgbClr val="00FFFF"/>
            </a:solidFill>
            <a:prstDash val="solid"/>
            <a:miter/>
            <a:headEnd type="none" w="med" len="med"/>
            <a:tailEnd type="none" w="med" len="med"/>
          </a:ln>
        </p:spPr>
      </p:cxnSp>
      <p:cxnSp>
        <p:nvCxnSpPr>
          <p:cNvPr id="479" name="Shape 479"/>
          <p:cNvCxnSpPr/>
          <p:nvPr/>
        </p:nvCxnSpPr>
        <p:spPr>
          <a:xfrm flipH="1">
            <a:off x="1558234" y="2397125"/>
            <a:ext cx="396900" cy="3299"/>
          </a:xfrm>
          <a:prstGeom prst="straightConnector1">
            <a:avLst/>
          </a:prstGeom>
          <a:noFill/>
          <a:ln w="76200" cap="rnd" cmpd="sng">
            <a:solidFill>
              <a:srgbClr val="00FFFF"/>
            </a:solidFill>
            <a:prstDash val="solid"/>
            <a:miter/>
            <a:headEnd type="none" w="med" len="med"/>
            <a:tailEnd type="stealth" w="med" len="med"/>
          </a:ln>
        </p:spPr>
      </p:cxnSp>
      <p:cxnSp>
        <p:nvCxnSpPr>
          <p:cNvPr id="480" name="Shape 480"/>
          <p:cNvCxnSpPr/>
          <p:nvPr/>
        </p:nvCxnSpPr>
        <p:spPr>
          <a:xfrm rot="10800000" flipH="1">
            <a:off x="3344197" y="5238874"/>
            <a:ext cx="15899" cy="644400"/>
          </a:xfrm>
          <a:prstGeom prst="straightConnector1">
            <a:avLst/>
          </a:prstGeom>
          <a:noFill/>
          <a:ln w="76200" cap="rnd" cmpd="sng">
            <a:solidFill>
              <a:srgbClr val="00FFFF"/>
            </a:solidFill>
            <a:prstDash val="solid"/>
            <a:miter/>
            <a:headEnd type="stealth" w="med" len="med"/>
            <a:tailEnd type="none" w="med" len="med"/>
          </a:ln>
        </p:spPr>
      </p:cxnSp>
      <p:cxnSp>
        <p:nvCxnSpPr>
          <p:cNvPr id="481" name="Shape 481"/>
          <p:cNvCxnSpPr/>
          <p:nvPr/>
        </p:nvCxnSpPr>
        <p:spPr>
          <a:xfrm rot="10800000">
            <a:off x="1588296" y="2451012"/>
            <a:ext cx="3299" cy="2779799"/>
          </a:xfrm>
          <a:prstGeom prst="straightConnector1">
            <a:avLst/>
          </a:prstGeom>
          <a:noFill/>
          <a:ln w="76200" cap="rnd" cmpd="sng">
            <a:solidFill>
              <a:srgbClr val="00FFFF"/>
            </a:solidFill>
            <a:prstDash val="solid"/>
            <a:miter/>
            <a:headEnd type="stealth" w="med" len="med"/>
            <a:tailEnd type="none" w="med" len="med"/>
          </a:ln>
        </p:spPr>
      </p:cxnSp>
      <p:cxnSp>
        <p:nvCxnSpPr>
          <p:cNvPr id="482" name="Shape 482"/>
          <p:cNvCxnSpPr/>
          <p:nvPr/>
        </p:nvCxnSpPr>
        <p:spPr>
          <a:xfrm>
            <a:off x="1588421" y="5256212"/>
            <a:ext cx="1752600" cy="0"/>
          </a:xfrm>
          <a:prstGeom prst="straightConnector1">
            <a:avLst/>
          </a:prstGeom>
          <a:noFill/>
          <a:ln w="76200" cap="rnd" cmpd="sng">
            <a:solidFill>
              <a:srgbClr val="00FFFF"/>
            </a:solidFill>
            <a:prstDash val="solid"/>
            <a:miter/>
            <a:headEnd type="none" w="med" len="med"/>
            <a:tailEnd type="none" w="med" len="med"/>
          </a:ln>
        </p:spPr>
      </p:cxnSp>
      <p:sp>
        <p:nvSpPr>
          <p:cNvPr id="483" name="Shape 483"/>
          <p:cNvSpPr txBox="1"/>
          <p:nvPr/>
        </p:nvSpPr>
        <p:spPr>
          <a:xfrm>
            <a:off x="1032797" y="1638300"/>
            <a:ext cx="938313"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ES" sz="3600" u="none" strike="noStrike" cap="none" dirty="0" smtClean="0">
                <a:solidFill>
                  <a:schemeClr val="lt1"/>
                </a:solidFill>
                <a:latin typeface="Arial" charset="0"/>
                <a:ea typeface="Arial" charset="0"/>
                <a:cs typeface="Arial" charset="0"/>
                <a:sym typeface="Cabin"/>
              </a:rPr>
              <a:t>Sí</a:t>
            </a:r>
            <a:endParaRPr lang="es-ES" sz="3600" u="none" strike="noStrike" cap="none" dirty="0">
              <a:solidFill>
                <a:schemeClr val="lt1"/>
              </a:solidFill>
              <a:latin typeface="Arial" charset="0"/>
              <a:ea typeface="Arial" charset="0"/>
              <a:cs typeface="Arial" charset="0"/>
              <a:sym typeface="Cabin"/>
            </a:endParaRPr>
          </a:p>
        </p:txBody>
      </p:sp>
      <p:sp>
        <p:nvSpPr>
          <p:cNvPr id="477" name="Shape 477"/>
          <p:cNvSpPr txBox="1"/>
          <p:nvPr/>
        </p:nvSpPr>
        <p:spPr>
          <a:xfrm>
            <a:off x="5279360" y="3378200"/>
            <a:ext cx="2921099" cy="7493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ES" sz="3500" u="none" strike="noStrike" cap="none" dirty="0" smtClean="0">
                <a:solidFill>
                  <a:schemeClr val="lt1"/>
                </a:solidFill>
                <a:latin typeface="Arial" charset="0"/>
                <a:ea typeface="Arial" charset="0"/>
                <a:cs typeface="Arial" charset="0"/>
                <a:sym typeface="Cabin"/>
              </a:rPr>
              <a:t>imprimir(</a:t>
            </a:r>
            <a:r>
              <a:rPr lang="es-ES" sz="3500" u="none" strike="noStrike" cap="none" dirty="0" smtClean="0">
                <a:solidFill>
                  <a:srgbClr val="00FF00"/>
                </a:solidFill>
                <a:latin typeface="Arial" charset="0"/>
                <a:ea typeface="Arial" charset="0"/>
                <a:cs typeface="Arial" charset="0"/>
                <a:sym typeface="Cabin"/>
              </a:rPr>
              <a:t>i</a:t>
            </a:r>
            <a:r>
              <a:rPr lang="es-ES" sz="3500" u="none" strike="noStrike" cap="none" dirty="0" smtClean="0">
                <a:solidFill>
                  <a:schemeClr val="bg1"/>
                </a:solidFill>
                <a:latin typeface="Arial" charset="0"/>
                <a:ea typeface="Arial" charset="0"/>
                <a:cs typeface="Arial" charset="0"/>
                <a:sym typeface="Cabin"/>
              </a:rPr>
              <a:t>)</a:t>
            </a:r>
            <a:endParaRPr lang="es-ES" sz="3500" u="none" strike="noStrike" cap="none" dirty="0">
              <a:solidFill>
                <a:schemeClr val="bg1"/>
              </a:solidFill>
              <a:latin typeface="Arial" charset="0"/>
              <a:ea typeface="Arial" charset="0"/>
              <a:cs typeface="Arial" charset="0"/>
              <a:sym typeface="Cabin"/>
            </a:endParaRPr>
          </a:p>
        </p:txBody>
      </p:sp>
      <p:sp>
        <p:nvSpPr>
          <p:cNvPr id="484" name="Shape 484"/>
          <p:cNvSpPr txBox="1"/>
          <p:nvPr/>
        </p:nvSpPr>
        <p:spPr>
          <a:xfrm>
            <a:off x="4289460" y="1471700"/>
            <a:ext cx="723900"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ES" sz="3600" u="none" strike="noStrike" cap="none" dirty="0" smtClean="0">
                <a:solidFill>
                  <a:schemeClr val="lt1"/>
                </a:solidFill>
                <a:latin typeface="Arial" charset="0"/>
                <a:ea typeface="Arial" charset="0"/>
                <a:cs typeface="Arial" charset="0"/>
                <a:sym typeface="Cabin"/>
              </a:rPr>
              <a:t>No</a:t>
            </a:r>
            <a:endParaRPr lang="es-ES" sz="3600" u="none" strike="noStrike" cap="none" dirty="0">
              <a:solidFill>
                <a:schemeClr val="lt1"/>
              </a:solidFill>
              <a:latin typeface="Arial" charset="0"/>
              <a:ea typeface="Arial" charset="0"/>
              <a:cs typeface="Arial" charset="0"/>
              <a:sym typeface="Cabin"/>
            </a:endParaRPr>
          </a:p>
        </p:txBody>
      </p:sp>
      <p:sp>
        <p:nvSpPr>
          <p:cNvPr id="485" name="Shape 485"/>
          <p:cNvSpPr txBox="1"/>
          <p:nvPr/>
        </p:nvSpPr>
        <p:spPr>
          <a:xfrm>
            <a:off x="5279360" y="2019300"/>
            <a:ext cx="2997300" cy="749399"/>
          </a:xfrm>
          <a:prstGeom prst="rect">
            <a:avLst/>
          </a:prstGeom>
          <a:noFill/>
          <a:ln w="76200" cap="flat" cmpd="sng">
            <a:solidFill>
              <a:srgbClr val="FFFF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s-ES" sz="3500" u="none" strike="noStrike" cap="none" dirty="0" smtClean="0">
                <a:solidFill>
                  <a:srgbClr val="FF9900"/>
                </a:solidFill>
                <a:latin typeface="Arial" charset="0"/>
                <a:ea typeface="Arial" charset="0"/>
                <a:cs typeface="Arial" charset="0"/>
                <a:sym typeface="Cabin"/>
              </a:rPr>
              <a:t>Avanzar </a:t>
            </a:r>
            <a:r>
              <a:rPr lang="es-ES" sz="3500" u="none" strike="noStrike" cap="none" dirty="0" smtClean="0">
                <a:solidFill>
                  <a:srgbClr val="00FF00"/>
                </a:solidFill>
                <a:latin typeface="Arial" charset="0"/>
                <a:ea typeface="Arial" charset="0"/>
                <a:cs typeface="Arial" charset="0"/>
                <a:sym typeface="Cabin"/>
              </a:rPr>
              <a:t>i</a:t>
            </a:r>
            <a:endParaRPr lang="es-ES" sz="3500" u="none" strike="noStrike" cap="none" dirty="0">
              <a:solidFill>
                <a:srgbClr val="FF9900"/>
              </a:solidFill>
              <a:latin typeface="Arial" charset="0"/>
              <a:ea typeface="Arial" charset="0"/>
              <a:cs typeface="Arial" charset="0"/>
              <a:sym typeface="Cabin"/>
            </a:endParaRPr>
          </a:p>
        </p:txBody>
      </p:sp>
      <p:grpSp>
        <p:nvGrpSpPr>
          <p:cNvPr id="4" name="Group 3"/>
          <p:cNvGrpSpPr/>
          <p:nvPr/>
        </p:nvGrpSpPr>
        <p:grpSpPr>
          <a:xfrm>
            <a:off x="11703050" y="1021133"/>
            <a:ext cx="2984500" cy="7472362"/>
            <a:chOff x="11703050" y="381000"/>
            <a:chExt cx="2984500" cy="8278812"/>
          </a:xfrm>
        </p:grpSpPr>
        <p:cxnSp>
          <p:nvCxnSpPr>
            <p:cNvPr id="486" name="Shape 486"/>
            <p:cNvCxnSpPr/>
            <p:nvPr/>
          </p:nvCxnSpPr>
          <p:spPr>
            <a:xfrm rot="10800000" flipH="1">
              <a:off x="13185775" y="915987"/>
              <a:ext cx="12699" cy="307974"/>
            </a:xfrm>
            <a:prstGeom prst="straightConnector1">
              <a:avLst/>
            </a:prstGeom>
            <a:noFill/>
            <a:ln w="50800" cap="rnd" cmpd="sng">
              <a:solidFill>
                <a:srgbClr val="1155CC"/>
              </a:solidFill>
              <a:prstDash val="solid"/>
              <a:miter/>
              <a:headEnd type="stealth" w="med" len="med"/>
              <a:tailEnd type="none" w="med" len="med"/>
            </a:ln>
          </p:spPr>
        </p:cxnSp>
        <p:sp>
          <p:nvSpPr>
            <p:cNvPr id="487" name="Shape 487"/>
            <p:cNvSpPr txBox="1"/>
            <p:nvPr/>
          </p:nvSpPr>
          <p:spPr>
            <a:xfrm>
              <a:off x="11703050" y="1231900"/>
              <a:ext cx="2984500" cy="536575"/>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smtClean="0">
                  <a:solidFill>
                    <a:schemeClr val="lt1"/>
                  </a:solidFill>
                  <a:latin typeface="Arial" charset="0"/>
                  <a:ea typeface="Arial" charset="0"/>
                  <a:cs typeface="Arial" charset="0"/>
                  <a:sym typeface="Cabin"/>
                </a:rPr>
                <a:t>print(</a:t>
              </a:r>
              <a:r>
                <a:rPr lang="en-US" sz="3200" u="none" strike="noStrike" cap="none" dirty="0" smtClean="0">
                  <a:solidFill>
                    <a:srgbClr val="00FF00"/>
                  </a:solidFill>
                  <a:latin typeface="Arial" charset="0"/>
                  <a:ea typeface="Arial" charset="0"/>
                  <a:cs typeface="Arial" charset="0"/>
                  <a:sym typeface="Cabin"/>
                </a:rPr>
                <a:t>i</a:t>
              </a:r>
              <a:r>
                <a:rPr lang="en-US" sz="3200" u="none" strike="noStrike" cap="none" dirty="0" smtClean="0">
                  <a:solidFill>
                    <a:schemeClr val="bg1"/>
                  </a:solidFill>
                  <a:latin typeface="Arial" charset="0"/>
                  <a:ea typeface="Arial" charset="0"/>
                  <a:cs typeface="Arial" charset="0"/>
                  <a:sym typeface="Cabin"/>
                </a:rPr>
                <a:t>)</a:t>
              </a:r>
              <a:endParaRPr lang="en-US" sz="3200" u="none" strike="noStrike" cap="none" dirty="0">
                <a:solidFill>
                  <a:schemeClr val="bg1"/>
                </a:solidFill>
                <a:latin typeface="Arial" charset="0"/>
                <a:ea typeface="Arial" charset="0"/>
                <a:cs typeface="Arial" charset="0"/>
                <a:sym typeface="Cabin"/>
              </a:endParaRPr>
            </a:p>
          </p:txBody>
        </p:sp>
        <p:sp>
          <p:nvSpPr>
            <p:cNvPr id="488" name="Shape 488"/>
            <p:cNvSpPr txBox="1"/>
            <p:nvPr/>
          </p:nvSpPr>
          <p:spPr>
            <a:xfrm>
              <a:off x="11703050" y="381000"/>
              <a:ext cx="2984500" cy="523874"/>
            </a:xfrm>
            <a:prstGeom prst="rect">
              <a:avLst/>
            </a:prstGeom>
            <a:noFill/>
            <a:ln w="76200" cap="flat" cmpd="sng">
              <a:solidFill>
                <a:srgbClr val="FFFF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n-US" sz="3200" u="none" strike="noStrike" cap="none" dirty="0">
                  <a:solidFill>
                    <a:srgbClr val="00FF00"/>
                  </a:solidFill>
                  <a:latin typeface="Arial" charset="0"/>
                  <a:ea typeface="Arial" charset="0"/>
                  <a:cs typeface="Arial" charset="0"/>
                  <a:sym typeface="Cabin"/>
                </a:rPr>
                <a:t>i = 5</a:t>
              </a:r>
            </a:p>
          </p:txBody>
        </p:sp>
        <p:cxnSp>
          <p:nvCxnSpPr>
            <p:cNvPr id="489" name="Shape 489"/>
            <p:cNvCxnSpPr/>
            <p:nvPr/>
          </p:nvCxnSpPr>
          <p:spPr>
            <a:xfrm rot="10800000" flipH="1">
              <a:off x="13181012" y="1825625"/>
              <a:ext cx="12699" cy="307974"/>
            </a:xfrm>
            <a:prstGeom prst="straightConnector1">
              <a:avLst/>
            </a:prstGeom>
            <a:noFill/>
            <a:ln w="50800" cap="rnd" cmpd="sng">
              <a:solidFill>
                <a:srgbClr val="1155CC"/>
              </a:solidFill>
              <a:prstDash val="solid"/>
              <a:miter/>
              <a:headEnd type="stealth" w="med" len="med"/>
              <a:tailEnd type="none" w="med" len="med"/>
            </a:ln>
          </p:spPr>
        </p:cxnSp>
        <p:cxnSp>
          <p:nvCxnSpPr>
            <p:cNvPr id="490" name="Shape 490"/>
            <p:cNvCxnSpPr/>
            <p:nvPr/>
          </p:nvCxnSpPr>
          <p:spPr>
            <a:xfrm rot="10800000" flipH="1">
              <a:off x="13181012" y="2630486"/>
              <a:ext cx="12699" cy="307974"/>
            </a:xfrm>
            <a:prstGeom prst="straightConnector1">
              <a:avLst/>
            </a:prstGeom>
            <a:noFill/>
            <a:ln w="50800" cap="rnd" cmpd="sng">
              <a:solidFill>
                <a:srgbClr val="1155CC"/>
              </a:solidFill>
              <a:prstDash val="solid"/>
              <a:miter/>
              <a:headEnd type="stealth" w="med" len="med"/>
              <a:tailEnd type="none" w="med" len="med"/>
            </a:ln>
          </p:spPr>
        </p:cxnSp>
        <p:sp>
          <p:nvSpPr>
            <p:cNvPr id="491" name="Shape 491"/>
            <p:cNvSpPr txBox="1"/>
            <p:nvPr/>
          </p:nvSpPr>
          <p:spPr>
            <a:xfrm>
              <a:off x="11703050" y="2946400"/>
              <a:ext cx="2984500" cy="536575"/>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smtClean="0">
                  <a:solidFill>
                    <a:schemeClr val="lt1"/>
                  </a:solidFill>
                  <a:latin typeface="Arial" charset="0"/>
                  <a:ea typeface="Arial" charset="0"/>
                  <a:cs typeface="Arial" charset="0"/>
                  <a:sym typeface="Cabin"/>
                </a:rPr>
                <a:t>print(</a:t>
              </a:r>
              <a:r>
                <a:rPr lang="en-US" sz="3200" u="none" strike="noStrike" cap="none" dirty="0" smtClean="0">
                  <a:solidFill>
                    <a:srgbClr val="00FF00"/>
                  </a:solidFill>
                  <a:latin typeface="Arial" charset="0"/>
                  <a:ea typeface="Arial" charset="0"/>
                  <a:cs typeface="Arial" charset="0"/>
                  <a:sym typeface="Cabin"/>
                </a:rPr>
                <a:t>i</a:t>
              </a:r>
              <a:r>
                <a:rPr lang="en-US" sz="3200" u="none" strike="noStrike" cap="none" dirty="0" smtClean="0">
                  <a:solidFill>
                    <a:schemeClr val="bg1"/>
                  </a:solidFill>
                  <a:latin typeface="Arial" charset="0"/>
                  <a:ea typeface="Arial" charset="0"/>
                  <a:cs typeface="Arial" charset="0"/>
                  <a:sym typeface="Cabin"/>
                </a:rPr>
                <a:t>)</a:t>
              </a:r>
              <a:endParaRPr lang="en-US" sz="3200" u="none" strike="noStrike" cap="none" dirty="0">
                <a:solidFill>
                  <a:srgbClr val="00FF00"/>
                </a:solidFill>
                <a:latin typeface="Arial" charset="0"/>
                <a:ea typeface="Arial" charset="0"/>
                <a:cs typeface="Arial" charset="0"/>
                <a:sym typeface="Cabin"/>
              </a:endParaRPr>
            </a:p>
          </p:txBody>
        </p:sp>
        <p:sp>
          <p:nvSpPr>
            <p:cNvPr id="492" name="Shape 492"/>
            <p:cNvSpPr txBox="1"/>
            <p:nvPr/>
          </p:nvSpPr>
          <p:spPr>
            <a:xfrm>
              <a:off x="11703050" y="2093911"/>
              <a:ext cx="2984500" cy="525462"/>
            </a:xfrm>
            <a:prstGeom prst="rect">
              <a:avLst/>
            </a:prstGeom>
            <a:noFill/>
            <a:ln w="76200" cap="flat" cmpd="sng">
              <a:solidFill>
                <a:srgbClr val="FFFF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n-US" sz="3200" u="none" strike="noStrike" cap="none" dirty="0">
                  <a:solidFill>
                    <a:srgbClr val="00FF00"/>
                  </a:solidFill>
                  <a:latin typeface="Arial" charset="0"/>
                  <a:ea typeface="Arial" charset="0"/>
                  <a:cs typeface="Arial" charset="0"/>
                  <a:sym typeface="Cabin"/>
                </a:rPr>
                <a:t>i = 4</a:t>
              </a:r>
            </a:p>
          </p:txBody>
        </p:sp>
        <p:cxnSp>
          <p:nvCxnSpPr>
            <p:cNvPr id="493" name="Shape 493"/>
            <p:cNvCxnSpPr/>
            <p:nvPr/>
          </p:nvCxnSpPr>
          <p:spPr>
            <a:xfrm rot="10800000" flipH="1">
              <a:off x="13181012" y="3459162"/>
              <a:ext cx="12699" cy="307974"/>
            </a:xfrm>
            <a:prstGeom prst="straightConnector1">
              <a:avLst/>
            </a:prstGeom>
            <a:noFill/>
            <a:ln w="50800" cap="rnd" cmpd="sng">
              <a:solidFill>
                <a:srgbClr val="1155CC"/>
              </a:solidFill>
              <a:prstDash val="solid"/>
              <a:miter/>
              <a:headEnd type="stealth" w="med" len="med"/>
              <a:tailEnd type="none" w="med" len="med"/>
            </a:ln>
          </p:spPr>
        </p:cxnSp>
        <p:cxnSp>
          <p:nvCxnSpPr>
            <p:cNvPr id="494" name="Shape 494"/>
            <p:cNvCxnSpPr/>
            <p:nvPr/>
          </p:nvCxnSpPr>
          <p:spPr>
            <a:xfrm rot="10800000" flipH="1">
              <a:off x="13181012" y="4310062"/>
              <a:ext cx="12699" cy="307974"/>
            </a:xfrm>
            <a:prstGeom prst="straightConnector1">
              <a:avLst/>
            </a:prstGeom>
            <a:noFill/>
            <a:ln w="50800" cap="rnd" cmpd="sng">
              <a:solidFill>
                <a:srgbClr val="1155CC"/>
              </a:solidFill>
              <a:prstDash val="solid"/>
              <a:miter/>
              <a:headEnd type="stealth" w="med" len="med"/>
              <a:tailEnd type="none" w="med" len="med"/>
            </a:ln>
          </p:spPr>
        </p:cxnSp>
        <p:sp>
          <p:nvSpPr>
            <p:cNvPr id="495" name="Shape 495"/>
            <p:cNvSpPr txBox="1"/>
            <p:nvPr/>
          </p:nvSpPr>
          <p:spPr>
            <a:xfrm>
              <a:off x="11703050" y="4625975"/>
              <a:ext cx="2984500" cy="536575"/>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smtClean="0">
                  <a:solidFill>
                    <a:schemeClr val="lt1"/>
                  </a:solidFill>
                  <a:latin typeface="Arial" charset="0"/>
                  <a:ea typeface="Arial" charset="0"/>
                  <a:cs typeface="Arial" charset="0"/>
                  <a:sym typeface="Cabin"/>
                </a:rPr>
                <a:t>print(</a:t>
              </a:r>
              <a:r>
                <a:rPr lang="en-US" sz="3200" u="none" strike="noStrike" cap="none" dirty="0" smtClean="0">
                  <a:solidFill>
                    <a:srgbClr val="00FF00"/>
                  </a:solidFill>
                  <a:latin typeface="Arial" charset="0"/>
                  <a:ea typeface="Arial" charset="0"/>
                  <a:cs typeface="Arial" charset="0"/>
                  <a:sym typeface="Cabin"/>
                </a:rPr>
                <a:t>i</a:t>
              </a:r>
              <a:r>
                <a:rPr lang="en-US" sz="3200" u="none" strike="noStrike" cap="none" dirty="0" smtClean="0">
                  <a:solidFill>
                    <a:schemeClr val="bg1"/>
                  </a:solidFill>
                  <a:latin typeface="Arial" charset="0"/>
                  <a:ea typeface="Arial" charset="0"/>
                  <a:cs typeface="Arial" charset="0"/>
                  <a:sym typeface="Cabin"/>
                </a:rPr>
                <a:t>)</a:t>
              </a:r>
              <a:endParaRPr lang="en-US" sz="3200" u="none" strike="noStrike" cap="none" dirty="0">
                <a:solidFill>
                  <a:schemeClr val="bg1"/>
                </a:solidFill>
                <a:latin typeface="Arial" charset="0"/>
                <a:ea typeface="Arial" charset="0"/>
                <a:cs typeface="Arial" charset="0"/>
                <a:sym typeface="Cabin"/>
              </a:endParaRPr>
            </a:p>
          </p:txBody>
        </p:sp>
        <p:sp>
          <p:nvSpPr>
            <p:cNvPr id="496" name="Shape 496"/>
            <p:cNvSpPr txBox="1"/>
            <p:nvPr/>
          </p:nvSpPr>
          <p:spPr>
            <a:xfrm>
              <a:off x="11703050" y="3773487"/>
              <a:ext cx="2984500" cy="525462"/>
            </a:xfrm>
            <a:prstGeom prst="rect">
              <a:avLst/>
            </a:prstGeom>
            <a:noFill/>
            <a:ln w="76200" cap="flat" cmpd="sng">
              <a:solidFill>
                <a:srgbClr val="FFFF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n-US" sz="3200" u="none" strike="noStrike" cap="none" dirty="0">
                  <a:solidFill>
                    <a:srgbClr val="00FF00"/>
                  </a:solidFill>
                  <a:latin typeface="Arial" charset="0"/>
                  <a:ea typeface="Arial" charset="0"/>
                  <a:cs typeface="Arial" charset="0"/>
                  <a:sym typeface="Cabin"/>
                </a:rPr>
                <a:t>i = 3</a:t>
              </a:r>
            </a:p>
          </p:txBody>
        </p:sp>
        <p:cxnSp>
          <p:nvCxnSpPr>
            <p:cNvPr id="497" name="Shape 497"/>
            <p:cNvCxnSpPr/>
            <p:nvPr/>
          </p:nvCxnSpPr>
          <p:spPr>
            <a:xfrm rot="10800000" flipH="1">
              <a:off x="13181012" y="5208587"/>
              <a:ext cx="12699" cy="307974"/>
            </a:xfrm>
            <a:prstGeom prst="straightConnector1">
              <a:avLst/>
            </a:prstGeom>
            <a:noFill/>
            <a:ln w="50800" cap="rnd" cmpd="sng">
              <a:solidFill>
                <a:srgbClr val="1155CC"/>
              </a:solidFill>
              <a:prstDash val="solid"/>
              <a:miter/>
              <a:headEnd type="stealth" w="med" len="med"/>
              <a:tailEnd type="none" w="med" len="med"/>
            </a:ln>
          </p:spPr>
        </p:cxnSp>
        <p:cxnSp>
          <p:nvCxnSpPr>
            <p:cNvPr id="498" name="Shape 498"/>
            <p:cNvCxnSpPr/>
            <p:nvPr/>
          </p:nvCxnSpPr>
          <p:spPr>
            <a:xfrm rot="10800000" flipH="1">
              <a:off x="13181012" y="6107111"/>
              <a:ext cx="12699" cy="306386"/>
            </a:xfrm>
            <a:prstGeom prst="straightConnector1">
              <a:avLst/>
            </a:prstGeom>
            <a:noFill/>
            <a:ln w="50800" cap="rnd" cmpd="sng">
              <a:solidFill>
                <a:srgbClr val="1155CC"/>
              </a:solidFill>
              <a:prstDash val="solid"/>
              <a:miter/>
              <a:headEnd type="stealth" w="med" len="med"/>
              <a:tailEnd type="none" w="med" len="med"/>
            </a:ln>
          </p:spPr>
        </p:cxnSp>
        <p:sp>
          <p:nvSpPr>
            <p:cNvPr id="499" name="Shape 499"/>
            <p:cNvSpPr txBox="1"/>
            <p:nvPr/>
          </p:nvSpPr>
          <p:spPr>
            <a:xfrm>
              <a:off x="11703050" y="6421437"/>
              <a:ext cx="2984500" cy="536575"/>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smtClean="0">
                  <a:solidFill>
                    <a:schemeClr val="lt1"/>
                  </a:solidFill>
                  <a:latin typeface="Arial" charset="0"/>
                  <a:ea typeface="Arial" charset="0"/>
                  <a:cs typeface="Arial" charset="0"/>
                  <a:sym typeface="Cabin"/>
                </a:rPr>
                <a:t>print</a:t>
              </a:r>
              <a:r>
                <a:rPr lang="en-US" sz="3200" dirty="0" smtClean="0">
                  <a:solidFill>
                    <a:schemeClr val="bg1"/>
                  </a:solidFill>
                  <a:latin typeface="Arial" charset="0"/>
                  <a:ea typeface="Arial" charset="0"/>
                  <a:cs typeface="Arial" charset="0"/>
                  <a:sym typeface="Cabin"/>
                </a:rPr>
                <a:t>(</a:t>
              </a:r>
              <a:r>
                <a:rPr lang="en-US" sz="3200" u="none" strike="noStrike" cap="none" dirty="0" smtClean="0">
                  <a:solidFill>
                    <a:srgbClr val="00FF00"/>
                  </a:solidFill>
                  <a:latin typeface="Arial" charset="0"/>
                  <a:ea typeface="Arial" charset="0"/>
                  <a:cs typeface="Arial" charset="0"/>
                  <a:sym typeface="Cabin"/>
                </a:rPr>
                <a:t>i</a:t>
              </a:r>
              <a:r>
                <a:rPr lang="en-US" sz="3200" u="none" strike="noStrike" cap="none" dirty="0" smtClean="0">
                  <a:solidFill>
                    <a:schemeClr val="bg1"/>
                  </a:solidFill>
                  <a:latin typeface="Arial" charset="0"/>
                  <a:ea typeface="Arial" charset="0"/>
                  <a:cs typeface="Arial" charset="0"/>
                  <a:sym typeface="Cabin"/>
                </a:rPr>
                <a:t>)</a:t>
              </a:r>
              <a:endParaRPr lang="en-US" sz="3200" u="none" strike="noStrike" cap="none" dirty="0">
                <a:solidFill>
                  <a:schemeClr val="bg1"/>
                </a:solidFill>
                <a:latin typeface="Arial" charset="0"/>
                <a:ea typeface="Arial" charset="0"/>
                <a:cs typeface="Arial" charset="0"/>
                <a:sym typeface="Cabin"/>
              </a:endParaRPr>
            </a:p>
          </p:txBody>
        </p:sp>
        <p:sp>
          <p:nvSpPr>
            <p:cNvPr id="500" name="Shape 500"/>
            <p:cNvSpPr txBox="1"/>
            <p:nvPr/>
          </p:nvSpPr>
          <p:spPr>
            <a:xfrm>
              <a:off x="11703050" y="5570537"/>
              <a:ext cx="2984500" cy="523874"/>
            </a:xfrm>
            <a:prstGeom prst="rect">
              <a:avLst/>
            </a:prstGeom>
            <a:noFill/>
            <a:ln w="76200" cap="flat" cmpd="sng">
              <a:solidFill>
                <a:srgbClr val="FFFF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n-US" sz="3200" u="none" strike="noStrike" cap="none" dirty="0">
                  <a:solidFill>
                    <a:srgbClr val="00FF00"/>
                  </a:solidFill>
                  <a:latin typeface="Arial" charset="0"/>
                  <a:ea typeface="Arial" charset="0"/>
                  <a:cs typeface="Arial" charset="0"/>
                  <a:sym typeface="Cabin"/>
                </a:rPr>
                <a:t>i = 2</a:t>
              </a:r>
            </a:p>
          </p:txBody>
        </p:sp>
        <p:cxnSp>
          <p:nvCxnSpPr>
            <p:cNvPr id="501" name="Shape 501"/>
            <p:cNvCxnSpPr/>
            <p:nvPr/>
          </p:nvCxnSpPr>
          <p:spPr>
            <a:xfrm rot="10800000" flipH="1">
              <a:off x="13181012" y="6934200"/>
              <a:ext cx="12699" cy="307974"/>
            </a:xfrm>
            <a:prstGeom prst="straightConnector1">
              <a:avLst/>
            </a:prstGeom>
            <a:noFill/>
            <a:ln w="50800" cap="rnd" cmpd="sng">
              <a:solidFill>
                <a:srgbClr val="1155CC"/>
              </a:solidFill>
              <a:prstDash val="solid"/>
              <a:miter/>
              <a:headEnd type="stealth" w="med" len="med"/>
              <a:tailEnd type="none" w="med" len="med"/>
            </a:ln>
          </p:spPr>
        </p:cxnSp>
        <p:cxnSp>
          <p:nvCxnSpPr>
            <p:cNvPr id="502" name="Shape 502"/>
            <p:cNvCxnSpPr/>
            <p:nvPr/>
          </p:nvCxnSpPr>
          <p:spPr>
            <a:xfrm rot="10800000" flipH="1">
              <a:off x="13181012" y="7808911"/>
              <a:ext cx="12699" cy="307974"/>
            </a:xfrm>
            <a:prstGeom prst="straightConnector1">
              <a:avLst/>
            </a:prstGeom>
            <a:noFill/>
            <a:ln w="50800" cap="rnd" cmpd="sng">
              <a:solidFill>
                <a:srgbClr val="1155CC"/>
              </a:solidFill>
              <a:prstDash val="solid"/>
              <a:miter/>
              <a:headEnd type="stealth" w="med" len="med"/>
              <a:tailEnd type="none" w="med" len="med"/>
            </a:ln>
          </p:spPr>
        </p:cxnSp>
        <p:sp>
          <p:nvSpPr>
            <p:cNvPr id="503" name="Shape 503"/>
            <p:cNvSpPr txBox="1"/>
            <p:nvPr/>
          </p:nvSpPr>
          <p:spPr>
            <a:xfrm>
              <a:off x="11703050" y="8124825"/>
              <a:ext cx="2984500" cy="534987"/>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smtClean="0">
                  <a:solidFill>
                    <a:schemeClr val="lt1"/>
                  </a:solidFill>
                  <a:latin typeface="Arial" charset="0"/>
                  <a:ea typeface="Arial" charset="0"/>
                  <a:cs typeface="Arial" charset="0"/>
                  <a:sym typeface="Cabin"/>
                </a:rPr>
                <a:t>print(</a:t>
              </a:r>
              <a:r>
                <a:rPr lang="en-US" sz="3200" u="none" strike="noStrike" cap="none" dirty="0" smtClean="0">
                  <a:solidFill>
                    <a:srgbClr val="00FF00"/>
                  </a:solidFill>
                  <a:latin typeface="Arial" charset="0"/>
                  <a:ea typeface="Arial" charset="0"/>
                  <a:cs typeface="Arial" charset="0"/>
                  <a:sym typeface="Cabin"/>
                </a:rPr>
                <a:t>i)</a:t>
              </a:r>
              <a:endParaRPr lang="en-US" sz="3200" u="none" strike="noStrike" cap="none" dirty="0">
                <a:solidFill>
                  <a:srgbClr val="00FF00"/>
                </a:solidFill>
                <a:latin typeface="Arial" charset="0"/>
                <a:ea typeface="Arial" charset="0"/>
                <a:cs typeface="Arial" charset="0"/>
                <a:sym typeface="Cabin"/>
              </a:endParaRPr>
            </a:p>
          </p:txBody>
        </p:sp>
        <p:sp>
          <p:nvSpPr>
            <p:cNvPr id="504" name="Shape 504"/>
            <p:cNvSpPr txBox="1"/>
            <p:nvPr/>
          </p:nvSpPr>
          <p:spPr>
            <a:xfrm>
              <a:off x="11703050" y="7272336"/>
              <a:ext cx="2984500" cy="525462"/>
            </a:xfrm>
            <a:prstGeom prst="rect">
              <a:avLst/>
            </a:prstGeom>
            <a:noFill/>
            <a:ln w="76200" cap="flat" cmpd="sng">
              <a:solidFill>
                <a:srgbClr val="FFFF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n-US" sz="3200" u="none" strike="noStrike" cap="none" dirty="0">
                  <a:solidFill>
                    <a:srgbClr val="00FF00"/>
                  </a:solidFill>
                  <a:latin typeface="Arial" charset="0"/>
                  <a:ea typeface="Arial" charset="0"/>
                  <a:cs typeface="Arial" charset="0"/>
                  <a:sym typeface="Cabin"/>
                </a:rPr>
                <a:t>i = 1</a:t>
              </a:r>
            </a:p>
          </p:txBody>
        </p:sp>
      </p:grpSp>
      <p:sp>
        <p:nvSpPr>
          <p:cNvPr id="505" name="Shape 505"/>
          <p:cNvSpPr txBox="1"/>
          <p:nvPr/>
        </p:nvSpPr>
        <p:spPr>
          <a:xfrm>
            <a:off x="4363235" y="6254750"/>
            <a:ext cx="6268200" cy="11430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b="1" i="0" u="none" strike="noStrike" cap="none" dirty="0" smtClean="0">
                <a:solidFill>
                  <a:srgbClr val="FFFF00"/>
                </a:solidFill>
                <a:latin typeface="Courier New"/>
                <a:ea typeface="Courier New"/>
                <a:cs typeface="Courier New"/>
                <a:sym typeface="Courier New"/>
              </a:rPr>
              <a:t>for</a:t>
            </a:r>
            <a:r>
              <a:rPr lang="en-US" sz="3000" b="1" i="0" u="none" strike="noStrike" cap="none" dirty="0" smtClean="0">
                <a:solidFill>
                  <a:schemeClr val="lt1"/>
                </a:solidFill>
                <a:latin typeface="Courier New"/>
                <a:ea typeface="Courier New"/>
                <a:cs typeface="Courier New"/>
                <a:sym typeface="Courier New"/>
              </a:rPr>
              <a:t> </a:t>
            </a:r>
            <a:r>
              <a:rPr lang="en-US" sz="3000" b="1" i="0" u="none" strike="noStrike" cap="none" dirty="0" smtClean="0">
                <a:solidFill>
                  <a:srgbClr val="00FF00"/>
                </a:solidFill>
                <a:latin typeface="Courier New"/>
                <a:ea typeface="Courier New"/>
                <a:cs typeface="Courier New"/>
                <a:sym typeface="Courier New"/>
              </a:rPr>
              <a:t>i</a:t>
            </a:r>
            <a:r>
              <a:rPr lang="en-US" sz="3000" b="1" i="0" u="none" strike="noStrike" cap="none" dirty="0" smtClean="0">
                <a:solidFill>
                  <a:schemeClr val="lt1"/>
                </a:solidFill>
                <a:latin typeface="Courier New"/>
                <a:ea typeface="Courier New"/>
                <a:cs typeface="Courier New"/>
                <a:sym typeface="Courier New"/>
              </a:rPr>
              <a:t> </a:t>
            </a:r>
            <a:r>
              <a:rPr lang="en-US" sz="3000" b="1" i="0" u="none" strike="noStrike" cap="none" dirty="0" smtClean="0">
                <a:solidFill>
                  <a:srgbClr val="FFFF00"/>
                </a:solidFill>
                <a:latin typeface="Courier New"/>
                <a:ea typeface="Courier New"/>
                <a:cs typeface="Courier New"/>
                <a:sym typeface="Courier New"/>
              </a:rPr>
              <a:t>in</a:t>
            </a:r>
            <a:r>
              <a:rPr lang="en-US" sz="3000" b="1" i="0" u="none" strike="noStrike" cap="none" dirty="0" smtClean="0">
                <a:solidFill>
                  <a:schemeClr val="lt1"/>
                </a:solidFill>
                <a:latin typeface="Courier New"/>
                <a:ea typeface="Courier New"/>
                <a:cs typeface="Courier New"/>
                <a:sym typeface="Courier New"/>
              </a:rPr>
              <a:t> </a:t>
            </a:r>
            <a:r>
              <a:rPr lang="en-US" sz="3000" b="1" i="0" u="none" strike="noStrike" cap="none" dirty="0" smtClean="0">
                <a:solidFill>
                  <a:srgbClr val="FF7F00"/>
                </a:solidFill>
                <a:latin typeface="Courier New"/>
                <a:ea typeface="Courier New"/>
                <a:cs typeface="Courier New"/>
                <a:sym typeface="Courier New"/>
              </a:rPr>
              <a:t>[5, 4, 3, 2, 1]</a:t>
            </a:r>
            <a:r>
              <a:rPr lang="en-US" sz="3000" b="1" i="0" u="none" strike="noStrike" cap="none" dirty="0" smtClean="0">
                <a:solidFill>
                  <a:srgbClr val="00FF00"/>
                </a:solidFill>
                <a:latin typeface="Courier New"/>
                <a:ea typeface="Courier New"/>
                <a:cs typeface="Courier New"/>
                <a:sym typeface="Courier New"/>
              </a:rPr>
              <a:t> </a:t>
            </a:r>
            <a:r>
              <a:rPr lang="en-US" sz="3000" b="1" i="0" u="none" strike="noStrike" cap="none" dirty="0" smtClean="0">
                <a:solidFill>
                  <a:schemeClr val="lt1"/>
                </a:solidFill>
                <a:latin typeface="Courier New"/>
                <a:ea typeface="Courier New"/>
                <a:cs typeface="Courier New"/>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smtClean="0">
                <a:solidFill>
                  <a:schemeClr val="lt1"/>
                </a:solidFill>
                <a:latin typeface="Courier New"/>
                <a:ea typeface="Courier New"/>
                <a:cs typeface="Courier New"/>
                <a:sym typeface="Courier New"/>
              </a:rPr>
              <a:t>    </a:t>
            </a:r>
            <a:r>
              <a:rPr lang="en-US" sz="3000" b="1" i="0" u="none" strike="noStrike" cap="none" dirty="0" smtClean="0">
                <a:solidFill>
                  <a:srgbClr val="FFFF00"/>
                </a:solidFill>
                <a:latin typeface="Courier New"/>
                <a:ea typeface="Courier New"/>
                <a:cs typeface="Courier New"/>
                <a:sym typeface="Courier New"/>
              </a:rPr>
              <a:t>print</a:t>
            </a:r>
            <a:r>
              <a:rPr lang="en-US" sz="3000" b="1" dirty="0" smtClean="0">
                <a:solidFill>
                  <a:schemeClr val="lt1"/>
                </a:solidFill>
                <a:latin typeface="Courier New"/>
                <a:ea typeface="Courier New"/>
                <a:cs typeface="Courier New"/>
                <a:sym typeface="Courier New"/>
              </a:rPr>
              <a:t>(</a:t>
            </a:r>
            <a:r>
              <a:rPr lang="en-US" sz="3000" b="1" i="0" u="none" strike="noStrike" cap="none" dirty="0" smtClean="0">
                <a:solidFill>
                  <a:srgbClr val="00FF00"/>
                </a:solidFill>
                <a:latin typeface="Courier New"/>
                <a:ea typeface="Courier New"/>
                <a:cs typeface="Courier New"/>
                <a:sym typeface="Courier New"/>
              </a:rPr>
              <a:t>i</a:t>
            </a:r>
            <a:r>
              <a:rPr lang="en-US" sz="3000" b="1" i="0" u="none" strike="noStrike" cap="none" dirty="0" smtClean="0">
                <a:solidFill>
                  <a:schemeClr val="bg1"/>
                </a:solidFill>
                <a:latin typeface="Courier New"/>
                <a:ea typeface="Courier New"/>
                <a:cs typeface="Courier New"/>
                <a:sym typeface="Courier New"/>
              </a:rPr>
              <a:t>)</a:t>
            </a:r>
            <a:endParaRPr lang="en-US" sz="3000" b="1" i="0" u="none" strike="noStrike" cap="none" dirty="0">
              <a:solidFill>
                <a:schemeClr val="bg1"/>
              </a:solidFill>
              <a:latin typeface="Courier New"/>
              <a:ea typeface="Courier New"/>
              <a:cs typeface="Courier New"/>
              <a:sym typeface="Courier New"/>
            </a:endParaRPr>
          </a:p>
        </p:txBody>
      </p:sp>
      <p:cxnSp>
        <p:nvCxnSpPr>
          <p:cNvPr id="506" name="Shape 506"/>
          <p:cNvCxnSpPr>
            <a:endCxn id="485" idx="1"/>
          </p:cNvCxnSpPr>
          <p:nvPr/>
        </p:nvCxnSpPr>
        <p:spPr>
          <a:xfrm rot="10800000" flipH="1">
            <a:off x="4801460" y="2393999"/>
            <a:ext cx="477900" cy="3000"/>
          </a:xfrm>
          <a:prstGeom prst="straightConnector1">
            <a:avLst/>
          </a:prstGeom>
          <a:noFill/>
          <a:ln w="76200" cap="rnd" cmpd="sng">
            <a:solidFill>
              <a:srgbClr val="00FFFF"/>
            </a:solidFill>
            <a:prstDash val="solid"/>
            <a:miter/>
            <a:headEnd type="none" w="med" len="med"/>
            <a:tailEnd type="stealth" w="med" len="med"/>
          </a:ln>
        </p:spPr>
      </p:cxnSp>
      <p:pic>
        <p:nvPicPr>
          <p:cNvPr id="3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53602" y="69348"/>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 name="16 CuadroTexto"/>
          <p:cNvSpPr txBox="1"/>
          <p:nvPr/>
        </p:nvSpPr>
        <p:spPr>
          <a:xfrm>
            <a:off x="12438750" y="179327"/>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pic>
        <p:nvPicPr>
          <p:cNvPr id="4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244" y="176715"/>
            <a:ext cx="3898076" cy="4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2" name="41 CuadroTexto"/>
          <p:cNvSpPr txBox="1"/>
          <p:nvPr/>
        </p:nvSpPr>
        <p:spPr>
          <a:xfrm>
            <a:off x="148634" y="176715"/>
            <a:ext cx="3935686" cy="369332"/>
          </a:xfrm>
          <a:prstGeom prst="rect">
            <a:avLst/>
          </a:prstGeom>
          <a:noFill/>
        </p:spPr>
        <p:txBody>
          <a:bodyPr wrap="square" rtlCol="0">
            <a:spAutoFit/>
          </a:bodyPr>
          <a:lstStyle/>
          <a:p>
            <a:r>
              <a:rPr lang="es-AR" sz="1800" dirty="0" smtClean="0">
                <a:solidFill>
                  <a:schemeClr val="bg1"/>
                </a:solidFill>
              </a:rPr>
              <a:t>Bucles e Iteración  – Parte 2</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10"/>
        <p:cNvGrpSpPr/>
        <p:nvPr/>
      </p:nvGrpSpPr>
      <p:grpSpPr>
        <a:xfrm>
          <a:off x="0" y="0"/>
          <a:ext cx="0" cy="0"/>
          <a:chOff x="0" y="0"/>
          <a:chExt cx="0" cy="0"/>
        </a:xfrm>
      </p:grpSpPr>
      <p:sp>
        <p:nvSpPr>
          <p:cNvPr id="511" name="Shape 511"/>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s-ES" sz="7600" u="none" strike="noStrike" cap="none" dirty="0" smtClean="0">
                <a:solidFill>
                  <a:srgbClr val="FFFF00"/>
                </a:solidFill>
                <a:latin typeface="Arial" charset="0"/>
                <a:ea typeface="Arial" charset="0"/>
                <a:cs typeface="Arial" charset="0"/>
                <a:sym typeface="Cabin"/>
              </a:rPr>
              <a:t>Bucles Definidos</a:t>
            </a:r>
            <a:endParaRPr lang="es-ES" sz="7600" u="none" strike="noStrike" cap="none" dirty="0">
              <a:solidFill>
                <a:srgbClr val="FFFF00"/>
              </a:solidFill>
              <a:latin typeface="Arial" charset="0"/>
              <a:ea typeface="Arial" charset="0"/>
              <a:cs typeface="Arial" charset="0"/>
              <a:sym typeface="Cabin"/>
            </a:endParaRPr>
          </a:p>
        </p:txBody>
      </p:sp>
      <p:sp>
        <p:nvSpPr>
          <p:cNvPr id="5" name="4 Rectángulo"/>
          <p:cNvSpPr/>
          <p:nvPr/>
        </p:nvSpPr>
        <p:spPr>
          <a:xfrm>
            <a:off x="1040524" y="2152804"/>
            <a:ext cx="14898414" cy="6492240"/>
          </a:xfrm>
          <a:prstGeom prst="rect">
            <a:avLst/>
          </a:prstGeom>
        </p:spPr>
        <p:txBody>
          <a:bodyPr wrap="square">
            <a:spAutoFit/>
          </a:bodyPr>
          <a:lstStyle/>
          <a:p>
            <a:pPr marL="749300" lvl="0" indent="-371094">
              <a:buClr>
                <a:schemeClr val="lt1"/>
              </a:buClr>
              <a:buSzPct val="100000"/>
              <a:buFont typeface="Cabin"/>
              <a:buChar char="•"/>
            </a:pPr>
            <a:r>
              <a:rPr lang="es-ES" sz="3600" dirty="0" smtClean="0">
                <a:solidFill>
                  <a:schemeClr val="lt1"/>
                </a:solidFill>
                <a:latin typeface="Arial" charset="0"/>
                <a:ea typeface="Arial" charset="0"/>
                <a:cs typeface="Arial" charset="0"/>
                <a:sym typeface="Cabin"/>
              </a:rPr>
              <a:t>Con bastante frecuencia tenemos una </a:t>
            </a:r>
            <a:r>
              <a:rPr lang="es-ES" sz="3600" dirty="0" smtClean="0">
                <a:solidFill>
                  <a:srgbClr val="FF7F00"/>
                </a:solidFill>
                <a:latin typeface="Arial" charset="0"/>
                <a:ea typeface="Arial" charset="0"/>
                <a:cs typeface="Arial" charset="0"/>
                <a:sym typeface="Cabin"/>
              </a:rPr>
              <a:t>lista</a:t>
            </a:r>
            <a:r>
              <a:rPr lang="es-ES" sz="3600" dirty="0" smtClean="0">
                <a:solidFill>
                  <a:schemeClr val="lt1"/>
                </a:solidFill>
                <a:latin typeface="Arial" charset="0"/>
                <a:ea typeface="Arial" charset="0"/>
                <a:cs typeface="Arial" charset="0"/>
                <a:sym typeface="Cabin"/>
              </a:rPr>
              <a:t> de los ítems de las </a:t>
            </a:r>
            <a:r>
              <a:rPr lang="es-ES" sz="3600" dirty="0" smtClean="0">
                <a:solidFill>
                  <a:srgbClr val="FF7F00"/>
                </a:solidFill>
                <a:latin typeface="Arial" charset="0"/>
                <a:ea typeface="Arial" charset="0"/>
                <a:cs typeface="Arial" charset="0"/>
                <a:sym typeface="Cabin"/>
              </a:rPr>
              <a:t>líneas en un archivo</a:t>
            </a:r>
            <a:r>
              <a:rPr lang="es-ES" sz="3600" dirty="0" smtClean="0">
                <a:solidFill>
                  <a:schemeClr val="lt1"/>
                </a:solidFill>
                <a:latin typeface="Arial" charset="0"/>
                <a:ea typeface="Arial" charset="0"/>
                <a:cs typeface="Arial" charset="0"/>
                <a:sym typeface="Cabin"/>
              </a:rPr>
              <a:t>, es decir un </a:t>
            </a:r>
            <a:r>
              <a:rPr lang="es-ES" sz="3600" dirty="0" smtClean="0">
                <a:solidFill>
                  <a:srgbClr val="FFFF00"/>
                </a:solidFill>
                <a:latin typeface="Arial" charset="0"/>
                <a:ea typeface="Arial" charset="0"/>
                <a:cs typeface="Arial" charset="0"/>
                <a:sym typeface="Cabin"/>
              </a:rPr>
              <a:t>conjunto finito</a:t>
            </a:r>
            <a:r>
              <a:rPr lang="es-ES" sz="3600" dirty="0" smtClean="0">
                <a:solidFill>
                  <a:schemeClr val="lt1"/>
                </a:solidFill>
                <a:latin typeface="Arial" charset="0"/>
                <a:ea typeface="Arial" charset="0"/>
                <a:cs typeface="Arial" charset="0"/>
                <a:sym typeface="Cabin"/>
              </a:rPr>
              <a:t> de cosas</a:t>
            </a:r>
          </a:p>
          <a:p>
            <a:pPr marL="749300" lvl="0" indent="-371094">
              <a:spcBef>
                <a:spcPts val="3500"/>
              </a:spcBef>
              <a:buClr>
                <a:schemeClr val="lt1"/>
              </a:buClr>
              <a:buSzPct val="100000"/>
              <a:buFont typeface="Cabin"/>
              <a:buChar char="•"/>
            </a:pPr>
            <a:r>
              <a:rPr lang="es-ES" sz="3600" dirty="0" smtClean="0">
                <a:solidFill>
                  <a:schemeClr val="lt1"/>
                </a:solidFill>
                <a:latin typeface="Arial" charset="0"/>
                <a:ea typeface="Arial" charset="0"/>
                <a:cs typeface="Arial" charset="0"/>
                <a:sym typeface="Cabin"/>
              </a:rPr>
              <a:t>Podemos escribir un bucle para ejecutar el bucle una vez para cada uno de los ítems de un conjunto utilizando la secuencia </a:t>
            </a:r>
            <a:r>
              <a:rPr lang="es-ES" sz="3600" dirty="0" smtClean="0">
                <a:solidFill>
                  <a:srgbClr val="FFFF00"/>
                </a:solidFill>
                <a:latin typeface="Arial" charset="0"/>
                <a:ea typeface="Arial" charset="0"/>
                <a:cs typeface="Arial" charset="0"/>
                <a:sym typeface="Cabin"/>
              </a:rPr>
              <a:t>for</a:t>
            </a:r>
            <a:r>
              <a:rPr lang="es-ES" sz="3600" dirty="0" smtClean="0">
                <a:solidFill>
                  <a:schemeClr val="lt1"/>
                </a:solidFill>
                <a:latin typeface="Arial" charset="0"/>
                <a:ea typeface="Arial" charset="0"/>
                <a:cs typeface="Arial" charset="0"/>
                <a:sym typeface="Cabin"/>
              </a:rPr>
              <a:t> de Python </a:t>
            </a:r>
          </a:p>
          <a:p>
            <a:pPr marL="749300" lvl="0" indent="-371094">
              <a:spcBef>
                <a:spcPts val="3500"/>
              </a:spcBef>
              <a:buClr>
                <a:schemeClr val="lt1"/>
              </a:buClr>
              <a:buSzPct val="100000"/>
              <a:buFont typeface="Cabin"/>
              <a:buChar char="•"/>
            </a:pPr>
            <a:r>
              <a:rPr lang="es-ES" sz="3600" dirty="0" smtClean="0">
                <a:solidFill>
                  <a:schemeClr val="lt1"/>
                </a:solidFill>
                <a:latin typeface="Arial" charset="0"/>
                <a:ea typeface="Arial" charset="0"/>
                <a:cs typeface="Arial" charset="0"/>
                <a:sym typeface="Cabin"/>
              </a:rPr>
              <a:t>Estos bucles se denominan </a:t>
            </a:r>
            <a:r>
              <a:rPr lang="es-ES" sz="3600" dirty="0" smtClean="0">
                <a:solidFill>
                  <a:srgbClr val="00FF00"/>
                </a:solidFill>
                <a:latin typeface="Arial" charset="0"/>
                <a:ea typeface="Arial" charset="0"/>
                <a:cs typeface="Arial" charset="0"/>
                <a:sym typeface="Cabin"/>
              </a:rPr>
              <a:t>“bucles definidos”</a:t>
            </a:r>
            <a:r>
              <a:rPr lang="es-ES" sz="3600" dirty="0" smtClean="0">
                <a:solidFill>
                  <a:schemeClr val="lt1"/>
                </a:solidFill>
                <a:latin typeface="Arial" charset="0"/>
                <a:ea typeface="Arial" charset="0"/>
                <a:cs typeface="Arial" charset="0"/>
                <a:sym typeface="Cabin"/>
              </a:rPr>
              <a:t> porque se ejecutan una cantidad exacta de veces</a:t>
            </a:r>
          </a:p>
          <a:p>
            <a:pPr marL="749300" lvl="0" indent="-371094">
              <a:spcBef>
                <a:spcPts val="3500"/>
              </a:spcBef>
              <a:buClr>
                <a:schemeClr val="lt1"/>
              </a:buClr>
              <a:buSzPct val="100000"/>
              <a:buFont typeface="Cabin"/>
              <a:buChar char="•"/>
            </a:pPr>
            <a:r>
              <a:rPr lang="es-ES" sz="3600" dirty="0" smtClean="0">
                <a:solidFill>
                  <a:schemeClr val="lt1"/>
                </a:solidFill>
                <a:latin typeface="Arial" charset="0"/>
                <a:ea typeface="Arial" charset="0"/>
                <a:cs typeface="Arial" charset="0"/>
                <a:sym typeface="Cabin"/>
              </a:rPr>
              <a:t>Decimos que los </a:t>
            </a:r>
            <a:r>
              <a:rPr lang="es-ES" sz="3600" dirty="0" smtClean="0">
                <a:solidFill>
                  <a:srgbClr val="00FF00"/>
                </a:solidFill>
                <a:latin typeface="Arial" charset="0"/>
                <a:ea typeface="Arial" charset="0"/>
                <a:cs typeface="Arial" charset="0"/>
                <a:sym typeface="Cabin"/>
              </a:rPr>
              <a:t>“bucles definidos iteran a través de los miembros de un conjunto”</a:t>
            </a:r>
            <a:endParaRPr lang="en-US" sz="3600"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53602" y="69348"/>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16 CuadroTexto"/>
          <p:cNvSpPr txBox="1"/>
          <p:nvPr/>
        </p:nvSpPr>
        <p:spPr>
          <a:xfrm>
            <a:off x="12438750" y="179327"/>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244" y="176715"/>
            <a:ext cx="3898076" cy="4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8 CuadroTexto"/>
          <p:cNvSpPr txBox="1"/>
          <p:nvPr/>
        </p:nvSpPr>
        <p:spPr>
          <a:xfrm>
            <a:off x="148634" y="176715"/>
            <a:ext cx="3935686" cy="369332"/>
          </a:xfrm>
          <a:prstGeom prst="rect">
            <a:avLst/>
          </a:prstGeom>
          <a:noFill/>
        </p:spPr>
        <p:txBody>
          <a:bodyPr wrap="square" rtlCol="0">
            <a:spAutoFit/>
          </a:bodyPr>
          <a:lstStyle/>
          <a:p>
            <a:r>
              <a:rPr lang="es-AR" sz="1800" dirty="0" smtClean="0">
                <a:solidFill>
                  <a:schemeClr val="bg1"/>
                </a:solidFill>
              </a:rPr>
              <a:t>Bucles e Iteración  – Parte 2</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Shape 203"/>
          <p:cNvSpPr txBox="1">
            <a:spLocks noGrp="1"/>
          </p:cNvSpPr>
          <p:nvPr>
            <p:ph type="title"/>
          </p:nvPr>
        </p:nvSpPr>
        <p:spPr>
          <a:prstGeom prst="rect">
            <a:avLst/>
          </a:prstGeom>
          <a:noFill/>
          <a:ln>
            <a:noFill/>
          </a:ln>
        </p:spPr>
        <p:txBody>
          <a:bodyPr lIns="38100" tIns="38100" rIns="38100" bIns="38100" anchor="b" anchorCtr="0">
            <a:noAutofit/>
          </a:bodyPr>
          <a:lstStyle/>
          <a:p>
            <a:pPr marL="0" marR="0" lvl="0" indent="0" algn="ctr" rtl="0">
              <a:lnSpc>
                <a:spcPct val="100000"/>
              </a:lnSpc>
              <a:spcBef>
                <a:spcPts val="0"/>
              </a:spcBef>
              <a:spcAft>
                <a:spcPts val="0"/>
              </a:spcAft>
              <a:buClr>
                <a:srgbClr val="FF00FF"/>
              </a:buClr>
              <a:buSzPct val="25000"/>
              <a:buFont typeface="Cabin"/>
              <a:buNone/>
            </a:pPr>
            <a:r>
              <a:rPr lang="es-ES" sz="7600" u="none" strike="noStrike" cap="none" dirty="0" smtClean="0">
                <a:solidFill>
                  <a:srgbClr val="FFFF00"/>
                </a:solidFill>
                <a:latin typeface="Arial" charset="0"/>
                <a:ea typeface="Arial" charset="0"/>
                <a:cs typeface="Arial" charset="0"/>
                <a:sym typeface="Cabin"/>
              </a:rPr>
              <a:t>Lenguajes de Bucle</a:t>
            </a:r>
            <a:endParaRPr lang="es-ES" sz="7600" u="none" strike="noStrike" cap="none" dirty="0">
              <a:solidFill>
                <a:srgbClr val="FFFF00"/>
              </a:solidFill>
              <a:latin typeface="Arial" charset="0"/>
              <a:ea typeface="Arial" charset="0"/>
              <a:cs typeface="Arial" charset="0"/>
              <a:sym typeface="Cabin"/>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53602" y="69348"/>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16 CuadroTexto"/>
          <p:cNvSpPr txBox="1"/>
          <p:nvPr/>
        </p:nvSpPr>
        <p:spPr>
          <a:xfrm>
            <a:off x="12438750" y="179327"/>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244" y="176715"/>
            <a:ext cx="3898076" cy="4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7 CuadroTexto"/>
          <p:cNvSpPr txBox="1"/>
          <p:nvPr/>
        </p:nvSpPr>
        <p:spPr>
          <a:xfrm>
            <a:off x="148634" y="176715"/>
            <a:ext cx="3935686" cy="369332"/>
          </a:xfrm>
          <a:prstGeom prst="rect">
            <a:avLst/>
          </a:prstGeom>
          <a:noFill/>
        </p:spPr>
        <p:txBody>
          <a:bodyPr wrap="square" rtlCol="0">
            <a:spAutoFit/>
          </a:bodyPr>
          <a:lstStyle/>
          <a:p>
            <a:r>
              <a:rPr lang="es-AR" sz="1800" dirty="0" smtClean="0">
                <a:solidFill>
                  <a:schemeClr val="bg1"/>
                </a:solidFill>
              </a:rPr>
              <a:t>Bucles e Iteración  – Parte 2</a:t>
            </a:r>
            <a:endParaRPr lang="es-AR" sz="1800" dirty="0">
              <a:solidFill>
                <a:schemeClr val="bg1"/>
              </a:solidFill>
            </a:endParaRPr>
          </a:p>
        </p:txBody>
      </p:sp>
    </p:spTree>
    <p:extLst>
      <p:ext uri="{BB962C8B-B14F-4D97-AF65-F5344CB8AC3E}">
        <p14:creationId xmlns:p14="http://schemas.microsoft.com/office/powerpoint/2010/main" val="2210830253"/>
      </p:ext>
    </p:extLst>
  </p:cSld>
  <p:clrMapOvr>
    <a:masterClrMapping/>
  </p:clrMapOvr>
  <p:timing>
    <p:tnLst>
      <p:par>
        <p:cTn id="1" dur="indefinite" restart="never" nodeType="tmRoot"/>
      </p:par>
    </p:tnLst>
  </p:timing>
</p:sld>
</file>

<file path=ppt/theme/theme1.xml><?xml version="1.0" encoding="utf-8"?>
<a:theme xmlns:a="http://schemas.openxmlformats.org/drawingml/2006/main" name="150831 Lung MOOC Hayman Early Stage Definitive_JK-090815">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071215_powerpoint_template_b.thmx</Template>
  <TotalTime>4574</TotalTime>
  <Words>777</Words>
  <Application>Microsoft Office PowerPoint</Application>
  <PresentationFormat>Personalizado</PresentationFormat>
  <Paragraphs>110</Paragraphs>
  <Slides>10</Slides>
  <Notes>10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150831 Lung MOOC Hayman Early Stage Definitive_JK-090815</vt:lpstr>
      <vt:lpstr>Bucles Definidos</vt:lpstr>
      <vt:lpstr>Un Bucle Definido Simple</vt:lpstr>
      <vt:lpstr>Un Bucle Definido con Cadenas</vt:lpstr>
      <vt:lpstr>Un Bucle Definido Simple</vt:lpstr>
      <vt:lpstr>Observando a In...</vt:lpstr>
      <vt:lpstr>Presentación de PowerPoint</vt:lpstr>
      <vt:lpstr>Presentación de PowerPoint</vt:lpstr>
      <vt:lpstr>Bucles Definidos</vt:lpstr>
      <vt:lpstr>Lenguajes de Bucle</vt:lpstr>
      <vt:lpstr>Agradecimientos / Colaboraciones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Loops and Iteration</dc:title>
  <dc:creator>Nancy</dc:creator>
  <cp:lastModifiedBy>Alicia</cp:lastModifiedBy>
  <cp:revision>73</cp:revision>
  <dcterms:modified xsi:type="dcterms:W3CDTF">2019-06-27T16:47:33Z</dcterms:modified>
</cp:coreProperties>
</file>