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5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295" r:id="rId22"/>
    <p:sldId id="320" r:id="rId23"/>
    <p:sldId id="307" r:id="rId2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0" autoAdjust="0"/>
    <p:restoredTop sz="87567" autoAdjust="0"/>
  </p:normalViewPr>
  <p:slideViewPr>
    <p:cSldViewPr snapToGrid="0" snapToObjects="1">
      <p:cViewPr>
        <p:scale>
          <a:sx n="50" d="100"/>
          <a:sy n="50" d="100"/>
        </p:scale>
        <p:origin x="-1152" y="-158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de Chuck.</a:t>
            </a:r>
            <a:r>
              <a:rPr lang="es-AR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está usando estos materiales, puede retirar el logotipo de UM y reemplazarlo por el suyo pero, por favor, conserve el logo de CC-BY en la primera página así como también retenga la(s) página(s) de agradecimientos al final. </a:t>
            </a:r>
            <a:endParaRPr lang="es-ES" sz="11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4878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60716" y="114157"/>
            <a:ext cx="41323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Loops and</a:t>
            </a:r>
            <a:r>
              <a:rPr lang="en-US" sz="2300" baseline="0" dirty="0" smtClean="0">
                <a:solidFill>
                  <a:srgbClr val="FFFFFF"/>
                </a:solidFill>
                <a:latin typeface="Lucida Grande"/>
                <a:cs typeface="Lucida Grande"/>
              </a:rPr>
              <a:t> Iteration – Part 3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0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open.umich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Lenguajes de Bucle:</a:t>
            </a:r>
            <a:b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 </a:t>
            </a:r>
            <a:r>
              <a:rPr lang="es-ES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Que </a:t>
            </a: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Hacemos en los Bucles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48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Nota: Aunque estos ejemplos sean simples, los patrones se aplican a todos los tipos de bucles</a:t>
            </a:r>
            <a:endParaRPr lang="es-ES" sz="48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Creando Bucles </a:t>
            </a:r>
            <a:r>
              <a:rPr lang="es-ES" sz="7600" b="0" i="0" u="none" strike="noStrike" cap="none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inteligentes</a:t>
            </a:r>
            <a:r>
              <a:rPr lang="es-ES" sz="7600" b="0" i="0" u="none" strike="noStrike" cap="none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lang="es-E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3" name="Shape 523"/>
          <p:cNvSpPr txBox="1">
            <a:spLocks noGrp="1"/>
          </p:cNvSpPr>
          <p:nvPr>
            <p:ph idx="1"/>
          </p:nvPr>
        </p:nvSpPr>
        <p:spPr>
          <a:xfrm>
            <a:off x="829078" y="1511201"/>
            <a:ext cx="736882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truco consiste en </a:t>
            </a:r>
            <a:r>
              <a:rPr lang="es-E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ES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conocer</a:t>
            </a:r>
            <a:r>
              <a:rPr lang="es-E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ES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algo acerca del bucle entero cuando está estancado escribiendo código que solo ve una entrada por vez</a:t>
            </a:r>
            <a:endParaRPr lang="es-ES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4" name="Shape 524"/>
          <p:cNvSpPr txBox="1"/>
          <p:nvPr/>
        </p:nvSpPr>
        <p:spPr>
          <a:xfrm>
            <a:off x="9245600" y="2446020"/>
            <a:ext cx="5080000" cy="136398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Configure algunas variables con los valores iniciales</a:t>
            </a:r>
            <a:endParaRPr lang="es-E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Buscar o hacer algo para cada entrada por separado, que actualice una variable</a:t>
            </a:r>
            <a:endParaRPr lang="es-E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6" name="Shape 526"/>
          <p:cNvSpPr txBox="1"/>
          <p:nvPr/>
        </p:nvSpPr>
        <p:spPr>
          <a:xfrm>
            <a:off x="8446770" y="3911600"/>
            <a:ext cx="6518910" cy="673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</a:t>
            </a:r>
            <a:r>
              <a:rPr lang="es-E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objet</a:t>
            </a:r>
            <a:r>
              <a:rPr lang="es-ES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</a:t>
            </a: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 los datos:</a:t>
            </a:r>
            <a:endParaRPr lang="es-E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9245600" y="7082575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Observe las variables</a:t>
            </a:r>
            <a:endParaRPr lang="es-E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encontrar el mayor valor</a:t>
            </a:r>
            <a:endParaRPr lang="es-ES" sz="7600" b="1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1549817" y="2835250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 = -1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'Antes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', </a:t>
            </a:r>
            <a:r>
              <a:rPr lang="en-US" sz="26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th</a:t>
            </a:r>
            <a:r>
              <a:rPr lang="en-US" sz="2600" b="1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e_num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  if the_num &gt; </a:t>
            </a:r>
            <a:r>
              <a:rPr lang="en-US" sz="26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</a:t>
            </a:r>
            <a:r>
              <a:rPr lang="en-US" sz="2600" b="1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en-US" sz="26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 = </a:t>
            </a:r>
            <a:r>
              <a:rPr lang="en-US" sz="2600" b="1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the_num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the_num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b="1" dirty="0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b="1" i="0" u="none" strike="noStrike" cap="none" dirty="0" err="1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Después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', </a:t>
            </a:r>
            <a:r>
              <a:rPr lang="en-US" sz="26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largest_so_far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10261600" y="2177401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Antes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 err="1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Desp</a:t>
            </a:r>
            <a:r>
              <a:rPr lang="en-US" sz="3000" dirty="0" err="1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ués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6793482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Creamos una </a:t>
            </a:r>
            <a:r>
              <a:rPr lang="es-ES" sz="30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que contenga el mayor valor que se haya visto</a:t>
            </a:r>
            <a:r>
              <a:rPr lang="es-ES" sz="30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hasta </a:t>
            </a:r>
            <a:r>
              <a:rPr lang="es-ES" sz="30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ahora (</a:t>
            </a:r>
            <a:r>
              <a:rPr lang="es-ES" sz="3000" dirty="0" err="1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r>
              <a:rPr lang="es-ES" sz="30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 el </a:t>
            </a:r>
            <a:r>
              <a:rPr lang="es-ES" sz="30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número actual que estamos buscando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más grande, entonces será el nuevo </a:t>
            </a:r>
            <a:r>
              <a:rPr lang="es-ES" sz="30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mayor valor que se haya visto hasta ahora (</a:t>
            </a:r>
            <a:r>
              <a:rPr lang="es-ES" sz="3000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r>
              <a:rPr lang="es-ES" sz="30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s-E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 Lenguaje</a:t>
            </a:r>
            <a:r>
              <a:rPr lang="es-ES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 de Bucle</a:t>
            </a:r>
            <a:endParaRPr lang="es-E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3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27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 sz="3600" b="1" dirty="0" smtClean="0">
                <a:solidFill>
                  <a:srgbClr val="FFFF00"/>
                </a:solidFill>
              </a:rPr>
              <a:t>Agradecimientos / Colaboraciones</a:t>
            </a:r>
            <a:endParaRPr lang="es-ES" sz="3600" b="1" dirty="0">
              <a:solidFill>
                <a:srgbClr val="FFFF00"/>
              </a:solidFill>
            </a:endParaRPr>
          </a:p>
        </p:txBody>
      </p:sp>
      <p:sp>
        <p:nvSpPr>
          <p:cNvPr id="766" name="Shape 766"/>
          <p:cNvSpPr txBox="1"/>
          <p:nvPr/>
        </p:nvSpPr>
        <p:spPr>
          <a:xfrm>
            <a:off x="11557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FFFF"/>
                </a:solidFill>
              </a:rPr>
              <a:t>Estas diapositivas están protegidas por derechos de autor 2010-  Charles R. Severance (</a:t>
            </a:r>
            <a:r>
              <a:rPr lang="es-ES" sz="1800" u="sng" dirty="0" smtClean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s-ES" sz="1800" dirty="0" smtClean="0">
                <a:solidFill>
                  <a:srgbClr val="FFFFFF"/>
                </a:solidFill>
              </a:rPr>
              <a:t>) de la Facultad de Información de la Universidad de Michigan y </a:t>
            </a:r>
            <a:r>
              <a:rPr lang="es-ES" sz="1800" u="sng" dirty="0" smtClean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s-ES" sz="1800" dirty="0">
                <a:solidFill>
                  <a:srgbClr val="FFFFFF"/>
                </a:solidFill>
              </a:rPr>
              <a:t>, y se ponen a disposición bajo licencia de Creative Commons Attribution 4.0. Por favor, conserve esta última diapositiva en </a:t>
            </a:r>
            <a:r>
              <a:rPr lang="es-ES" sz="1800" dirty="0" smtClean="0">
                <a:solidFill>
                  <a:srgbClr val="FFFFFF"/>
                </a:solidFill>
              </a:rPr>
              <a:t>todas las copias del documento para cumplir con los requisitos de atribución de la licencia. Si realiza algún cambio, agregue su nombre y el de su organización a la lista de colaboradores en esta página cuando republique los materiales.</a:t>
            </a:r>
          </a:p>
          <a:p>
            <a:pPr lvl="0" rtl="0">
              <a:spcBef>
                <a:spcPts val="0"/>
              </a:spcBef>
              <a:buNone/>
            </a:pPr>
            <a:endParaRPr lang="es-ES" sz="1800" dirty="0" smtClean="0">
              <a:solidFill>
                <a:srgbClr val="FFFFFF"/>
              </a:solidFill>
            </a:endParaRPr>
          </a:p>
          <a:p>
            <a:pPr lvl="0"/>
            <a:r>
              <a:rPr lang="es-ES" sz="1800" dirty="0" smtClean="0">
                <a:solidFill>
                  <a:srgbClr val="FFFFFF"/>
                </a:solidFill>
              </a:rPr>
              <a:t>Desarrollo inicial: Charles Severance, Facultad de Información de la Universidad de Michigan</a:t>
            </a:r>
          </a:p>
          <a:p>
            <a:pPr lvl="0" rtl="0">
              <a:spcBef>
                <a:spcPts val="0"/>
              </a:spcBef>
              <a:buNone/>
            </a:pPr>
            <a:endParaRPr lang="es-ES" sz="1800" dirty="0" smtClean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FFFF"/>
                </a:solidFill>
              </a:rPr>
              <a:t>… Ingrese nuevos colaboradores y traductores aquí</a:t>
            </a:r>
            <a:endParaRPr lang="es-ES" sz="1800" dirty="0">
              <a:solidFill>
                <a:srgbClr val="FFFFFF"/>
              </a:solidFill>
            </a:endParaRPr>
          </a:p>
        </p:txBody>
      </p:sp>
      <p:pic>
        <p:nvPicPr>
          <p:cNvPr id="767" name="Shape 7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2047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Shape 76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36901" y="109867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Shape 769"/>
          <p:cNvSpPr txBox="1"/>
          <p:nvPr/>
        </p:nvSpPr>
        <p:spPr>
          <a:xfrm>
            <a:off x="87044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...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76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Iteración de un conjunto</a:t>
            </a:r>
            <a:endParaRPr lang="es-E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1420525" y="3293550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'Antes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objeto</a:t>
            </a:r>
            <a:r>
              <a:rPr lang="en-US" sz="26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[9, 41, 12, 3, 74, 15]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objeto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600" b="1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b="1" dirty="0" err="1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Después</a:t>
            </a:r>
            <a:r>
              <a:rPr lang="en-US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6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Shape 534"/>
          <p:cNvSpPr txBox="1"/>
          <p:nvPr/>
        </p:nvSpPr>
        <p:spPr>
          <a:xfrm>
            <a:off x="10034586" y="2706700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basicloop.py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Antes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Después</a:t>
            </a:r>
            <a:endParaRPr lang="es-E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76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s-E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ES" sz="76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¿Cuál es el número mayor?</a:t>
            </a:r>
            <a:endParaRPr lang="en-US" sz="7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427" y="3208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474743" y="1420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0831 Lung MOOC Hayman Early Stage Definitive_JK-090815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4621</TotalTime>
  <Words>756</Words>
  <Application>Microsoft Office PowerPoint</Application>
  <PresentationFormat>Personalizado</PresentationFormat>
  <Paragraphs>151</Paragraphs>
  <Slides>23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150831 Lung MOOC Hayman Early Stage Definitive_JK-090815</vt:lpstr>
      <vt:lpstr>Lenguajes de Bucle: Lo Que Hacemos en los Bucles Nota: Aunque estos ejemplos sean simples, los patrones se aplican a todos los tipos de bucles</vt:lpstr>
      <vt:lpstr>Creando Bucles “inteligentes”</vt:lpstr>
      <vt:lpstr>Iteración de un conjunto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¿Cuál es el número mayor?</vt:lpstr>
      <vt:lpstr>Para encontrar el mayor valor</vt:lpstr>
      <vt:lpstr>Más Lenguajes de Bucle</vt:lpstr>
      <vt:lpstr>Agradecimientos / Colaboraciones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Nancy</dc:creator>
  <cp:lastModifiedBy>Alicia</cp:lastModifiedBy>
  <cp:revision>71</cp:revision>
  <dcterms:modified xsi:type="dcterms:W3CDTF">2019-06-27T16:51:00Z</dcterms:modified>
</cp:coreProperties>
</file>