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6" r:id="rId1"/>
  </p:sldMasterIdLst>
  <p:notesMasterIdLst>
    <p:notesMasterId r:id="rId14"/>
  </p:notesMasterIdLst>
  <p:sldIdLst>
    <p:sldId id="296" r:id="rId2"/>
    <p:sldId id="297" r:id="rId3"/>
    <p:sldId id="298" r:id="rId4"/>
    <p:sldId id="299" r:id="rId5"/>
    <p:sldId id="300" r:id="rId6"/>
    <p:sldId id="301" r:id="rId7"/>
    <p:sldId id="302" r:id="rId8"/>
    <p:sldId id="317" r:id="rId9"/>
    <p:sldId id="304" r:id="rId10"/>
    <p:sldId id="305" r:id="rId11"/>
    <p:sldId id="306" r:id="rId12"/>
    <p:sldId id="307" r:id="rId13"/>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08"/>
    <p:restoredTop sz="94504"/>
  </p:normalViewPr>
  <p:slideViewPr>
    <p:cSldViewPr snapToGrid="0" snapToObjects="1">
      <p:cViewPr>
        <p:scale>
          <a:sx n="45" d="100"/>
          <a:sy n="45" d="100"/>
        </p:scale>
        <p:origin x="-1104" y="-1026"/>
      </p:cViewPr>
      <p:guideLst>
        <p:guide orient="horz" pos="2880"/>
        <p:guide pos="5120"/>
      </p:guideLst>
    </p:cSldViewPr>
  </p:slideViewPr>
  <p:outlineViewPr>
    <p:cViewPr>
      <p:scale>
        <a:sx n="33" d="100"/>
        <a:sy n="33" d="100"/>
      </p:scale>
      <p:origin x="0" y="-2720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50918718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6"/>
        <p:cNvGrpSpPr/>
        <p:nvPr/>
      </p:nvGrpSpPr>
      <p:grpSpPr>
        <a:xfrm>
          <a:off x="0" y="0"/>
          <a:ext cx="0" cy="0"/>
          <a:chOff x="0" y="0"/>
          <a:chExt cx="0" cy="0"/>
        </a:xfrm>
      </p:grpSpPr>
      <p:sp>
        <p:nvSpPr>
          <p:cNvPr id="677" name="Shape 67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678" name="Shape 6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5440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7"/>
        <p:cNvGrpSpPr/>
        <p:nvPr/>
      </p:nvGrpSpPr>
      <p:grpSpPr>
        <a:xfrm>
          <a:off x="0" y="0"/>
          <a:ext cx="0" cy="0"/>
          <a:chOff x="0" y="0"/>
          <a:chExt cx="0" cy="0"/>
        </a:xfrm>
      </p:grpSpPr>
      <p:sp>
        <p:nvSpPr>
          <p:cNvPr id="748" name="Shape 74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749" name="Shape 7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1345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Shape 75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756" name="Shape 7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0023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1"/>
        <p:cNvGrpSpPr/>
        <p:nvPr/>
      </p:nvGrpSpPr>
      <p:grpSpPr>
        <a:xfrm>
          <a:off x="0" y="0"/>
          <a:ext cx="0" cy="0"/>
          <a:chOff x="0" y="0"/>
          <a:chExt cx="0" cy="0"/>
        </a:xfrm>
      </p:grpSpPr>
      <p:sp>
        <p:nvSpPr>
          <p:cNvPr id="762" name="Shape 7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3" name="Shape 76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1314878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4"/>
        <p:cNvGrpSpPr/>
        <p:nvPr/>
      </p:nvGrpSpPr>
      <p:grpSpPr>
        <a:xfrm>
          <a:off x="0" y="0"/>
          <a:ext cx="0" cy="0"/>
          <a:chOff x="0" y="0"/>
          <a:chExt cx="0" cy="0"/>
        </a:xfrm>
      </p:grpSpPr>
      <p:sp>
        <p:nvSpPr>
          <p:cNvPr id="685" name="Shape 68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686" name="Shape 6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6474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2"/>
        <p:cNvGrpSpPr/>
        <p:nvPr/>
      </p:nvGrpSpPr>
      <p:grpSpPr>
        <a:xfrm>
          <a:off x="0" y="0"/>
          <a:ext cx="0" cy="0"/>
          <a:chOff x="0" y="0"/>
          <a:chExt cx="0" cy="0"/>
        </a:xfrm>
      </p:grpSpPr>
      <p:sp>
        <p:nvSpPr>
          <p:cNvPr id="693" name="Shape 69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694" name="Shape 6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1738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Shape 70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702" name="Shape 7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1695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Shape 70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710" name="Shape 7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3132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6"/>
        <p:cNvGrpSpPr/>
        <p:nvPr/>
      </p:nvGrpSpPr>
      <p:grpSpPr>
        <a:xfrm>
          <a:off x="0" y="0"/>
          <a:ext cx="0" cy="0"/>
          <a:chOff x="0" y="0"/>
          <a:chExt cx="0" cy="0"/>
        </a:xfrm>
      </p:grpSpPr>
      <p:sp>
        <p:nvSpPr>
          <p:cNvPr id="717" name="Shape 71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718" name="Shape 7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5446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4"/>
        <p:cNvGrpSpPr/>
        <p:nvPr/>
      </p:nvGrpSpPr>
      <p:grpSpPr>
        <a:xfrm>
          <a:off x="0" y="0"/>
          <a:ext cx="0" cy="0"/>
          <a:chOff x="0" y="0"/>
          <a:chExt cx="0" cy="0"/>
        </a:xfrm>
      </p:grpSpPr>
      <p:sp>
        <p:nvSpPr>
          <p:cNvPr id="725" name="Shape 72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726" name="Shape 7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4873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4"/>
        <p:cNvGrpSpPr/>
        <p:nvPr/>
      </p:nvGrpSpPr>
      <p:grpSpPr>
        <a:xfrm>
          <a:off x="0" y="0"/>
          <a:ext cx="0" cy="0"/>
          <a:chOff x="0" y="0"/>
          <a:chExt cx="0" cy="0"/>
        </a:xfrm>
      </p:grpSpPr>
      <p:sp>
        <p:nvSpPr>
          <p:cNvPr id="725" name="Shape 72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726" name="Shape 7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7731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9"/>
        <p:cNvGrpSpPr/>
        <p:nvPr/>
      </p:nvGrpSpPr>
      <p:grpSpPr>
        <a:xfrm>
          <a:off x="0" y="0"/>
          <a:ext cx="0" cy="0"/>
          <a:chOff x="0" y="0"/>
          <a:chExt cx="0" cy="0"/>
        </a:xfrm>
      </p:grpSpPr>
      <p:sp>
        <p:nvSpPr>
          <p:cNvPr id="740" name="Shape 74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741" name="Shape 7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0426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282828"/>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0678" y="889217"/>
            <a:ext cx="15174644" cy="2732951"/>
          </a:xfrm>
          <a:prstGeom prst="rect">
            <a:avLst/>
          </a:prstGeom>
          <a:effectLst>
            <a:innerShdw blurRad="482600" dist="50800" dir="13500000">
              <a:srgbClr val="000000">
                <a:alpha val="37000"/>
              </a:srgbClr>
            </a:innerShdw>
          </a:effectLst>
          <a:scene3d>
            <a:camera prst="orthographicFront"/>
            <a:lightRig rig="threePt" dir="t"/>
          </a:scene3d>
          <a:sp3d>
            <a:bevelT w="139700" prst="cross"/>
          </a:sp3d>
        </p:spPr>
        <p:txBody>
          <a:bodyPr lIns="162553" tIns="81276" rIns="162553" bIns="81276"/>
          <a:lstStyle>
            <a:lvl1pPr>
              <a:defRPr sz="62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Subtitle 2"/>
          <p:cNvSpPr>
            <a:spLocks noGrp="1"/>
          </p:cNvSpPr>
          <p:nvPr>
            <p:ph type="subTitle" idx="1"/>
          </p:nvPr>
        </p:nvSpPr>
        <p:spPr>
          <a:xfrm>
            <a:off x="1307135" y="5181600"/>
            <a:ext cx="13392187" cy="2336800"/>
          </a:xfrm>
        </p:spPr>
        <p:txBody>
          <a:bodyPr>
            <a:normAutofit/>
          </a:bodyPr>
          <a:lstStyle>
            <a:lvl1pPr marL="0" indent="0" algn="ctr">
              <a:buNone/>
              <a:defRPr sz="5500" b="1" i="0" baseline="0">
                <a:solidFill>
                  <a:srgbClr val="FDC227"/>
                </a:solidFill>
                <a:effectLst>
                  <a:innerShdw blurRad="63500" dist="50800" dir="13500000">
                    <a:srgbClr val="000000">
                      <a:alpha val="9000"/>
                    </a:srgbClr>
                  </a:innerShdw>
                </a:effectLst>
                <a:latin typeface="Gill Sans SemiBold"/>
                <a:cs typeface="Georgia"/>
              </a:defRPr>
            </a:lvl1pPr>
            <a:lvl2pPr marL="812764" indent="0" algn="ctr">
              <a:buNone/>
              <a:defRPr>
                <a:solidFill>
                  <a:schemeClr val="tx1">
                    <a:tint val="75000"/>
                  </a:schemeClr>
                </a:solidFill>
              </a:defRPr>
            </a:lvl2pPr>
            <a:lvl3pPr marL="1625529" indent="0" algn="ctr">
              <a:buNone/>
              <a:defRPr>
                <a:solidFill>
                  <a:schemeClr val="tx1">
                    <a:tint val="75000"/>
                  </a:schemeClr>
                </a:solidFill>
              </a:defRPr>
            </a:lvl3pPr>
            <a:lvl4pPr marL="2438293" indent="0" algn="ctr">
              <a:buNone/>
              <a:defRPr>
                <a:solidFill>
                  <a:schemeClr val="tx1">
                    <a:tint val="75000"/>
                  </a:schemeClr>
                </a:solidFill>
              </a:defRPr>
            </a:lvl4pPr>
            <a:lvl5pPr marL="3251058" indent="0" algn="ctr">
              <a:buNone/>
              <a:defRPr>
                <a:solidFill>
                  <a:schemeClr val="tx1">
                    <a:tint val="75000"/>
                  </a:schemeClr>
                </a:solidFill>
              </a:defRPr>
            </a:lvl5pPr>
            <a:lvl6pPr marL="4063822" indent="0" algn="ctr">
              <a:buNone/>
              <a:defRPr>
                <a:solidFill>
                  <a:schemeClr val="tx1">
                    <a:tint val="75000"/>
                  </a:schemeClr>
                </a:solidFill>
              </a:defRPr>
            </a:lvl6pPr>
            <a:lvl7pPr marL="4876587" indent="0" algn="ctr">
              <a:buNone/>
              <a:defRPr>
                <a:solidFill>
                  <a:schemeClr val="tx1">
                    <a:tint val="75000"/>
                  </a:schemeClr>
                </a:solidFill>
              </a:defRPr>
            </a:lvl7pPr>
            <a:lvl8pPr marL="5689351" indent="0" algn="ctr">
              <a:buNone/>
              <a:defRPr>
                <a:solidFill>
                  <a:schemeClr val="tx1">
                    <a:tint val="75000"/>
                  </a:schemeClr>
                </a:solidFill>
              </a:defRPr>
            </a:lvl8pPr>
            <a:lvl9pPr marL="6502116"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12102769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1155700" y="817418"/>
            <a:ext cx="13932000" cy="172248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116029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Shape 193"/>
        <p:cNvGrpSpPr/>
        <p:nvPr/>
      </p:nvGrpSpPr>
      <p:grpSpPr>
        <a:xfrm>
          <a:off x="0" y="0"/>
          <a:ext cx="0" cy="0"/>
          <a:chOff x="0" y="0"/>
          <a:chExt cx="0" cy="0"/>
        </a:xfrm>
      </p:grpSpPr>
    </p:spTree>
    <p:extLst>
      <p:ext uri="{BB962C8B-B14F-4D97-AF65-F5344CB8AC3E}">
        <p14:creationId xmlns:p14="http://schemas.microsoft.com/office/powerpoint/2010/main" val="198301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2178" y="905084"/>
            <a:ext cx="14991644" cy="1247721"/>
          </a:xfrm>
          <a:prstGeom prst="rect">
            <a:avLst/>
          </a:prstGeom>
        </p:spPr>
        <p:txBody>
          <a:bodyPr lIns="162553" tIns="81276" rIns="162553" bIns="81276"/>
          <a:lstStyle>
            <a:lvl1pPr>
              <a:defRPr sz="6200" b="1" i="0" cap="none" baseline="0">
                <a:solidFill>
                  <a:srgbClr val="FFCB05"/>
                </a:solidFill>
                <a:effectLst>
                  <a:innerShdw blurRad="63500" dist="50800" dir="13500000">
                    <a:srgbClr val="000000">
                      <a:alpha val="14000"/>
                    </a:srgbClr>
                  </a:innerShdw>
                </a:effectLst>
                <a:latin typeface="Gill Sans SemiBold"/>
                <a:cs typeface="Georgia"/>
              </a:defRPr>
            </a:lvl1pPr>
          </a:lstStyle>
          <a:p>
            <a:r>
              <a:rPr lang="en-US" smtClean="0"/>
              <a:t>Click to edit Master title style</a:t>
            </a:r>
            <a:endParaRPr lang="en-US" dirty="0"/>
          </a:p>
        </p:txBody>
      </p:sp>
      <p:sp>
        <p:nvSpPr>
          <p:cNvPr id="3" name="Content Placeholder 2"/>
          <p:cNvSpPr>
            <a:spLocks noGrp="1"/>
          </p:cNvSpPr>
          <p:nvPr>
            <p:ph idx="1"/>
          </p:nvPr>
        </p:nvSpPr>
        <p:spPr>
          <a:xfrm>
            <a:off x="812800" y="2475702"/>
            <a:ext cx="14630400" cy="590206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3655375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41683" y="1366549"/>
            <a:ext cx="15400421" cy="1816100"/>
          </a:xfrm>
          <a:prstGeom prst="rect">
            <a:avLst/>
          </a:prstGeom>
        </p:spPr>
        <p:txBody>
          <a:bodyPr lIns="162553" tIns="81276" rIns="162553" bIns="81276" anchor="t"/>
          <a:lstStyle>
            <a:lvl1pPr algn="ctr">
              <a:defRPr sz="6200" b="1" i="0" cap="none">
                <a:solidFill>
                  <a:schemeClr val="bg1"/>
                </a:solidFill>
                <a:latin typeface="Gill Sans SemiBold"/>
              </a:defRPr>
            </a:lvl1pPr>
          </a:lstStyle>
          <a:p>
            <a:r>
              <a:rPr lang="en-US" smtClean="0"/>
              <a:t>Click to edit Master title style</a:t>
            </a:r>
            <a:endParaRPr lang="en-US" dirty="0"/>
          </a:p>
        </p:txBody>
      </p:sp>
      <p:sp>
        <p:nvSpPr>
          <p:cNvPr id="3" name="Text Placeholder 2"/>
          <p:cNvSpPr>
            <a:spLocks noGrp="1"/>
          </p:cNvSpPr>
          <p:nvPr>
            <p:ph type="body" idx="1"/>
          </p:nvPr>
        </p:nvSpPr>
        <p:spPr>
          <a:xfrm>
            <a:off x="1284112" y="4919579"/>
            <a:ext cx="13817600" cy="956288"/>
          </a:xfrm>
        </p:spPr>
        <p:txBody>
          <a:bodyPr anchor="b">
            <a:normAutofit/>
          </a:bodyPr>
          <a:lstStyle>
            <a:lvl1pPr marL="0" indent="0" algn="ctr">
              <a:buNone/>
              <a:defRPr sz="4300">
                <a:solidFill>
                  <a:srgbClr val="FDC227"/>
                </a:solidFill>
              </a:defRPr>
            </a:lvl1pPr>
            <a:lvl2pPr marL="812764" indent="0">
              <a:buNone/>
              <a:defRPr sz="3200">
                <a:solidFill>
                  <a:schemeClr val="tx1">
                    <a:tint val="75000"/>
                  </a:schemeClr>
                </a:solidFill>
              </a:defRPr>
            </a:lvl2pPr>
            <a:lvl3pPr marL="1625529" indent="0">
              <a:buNone/>
              <a:defRPr sz="2800">
                <a:solidFill>
                  <a:schemeClr val="tx1">
                    <a:tint val="75000"/>
                  </a:schemeClr>
                </a:solidFill>
              </a:defRPr>
            </a:lvl3pPr>
            <a:lvl4pPr marL="2438293" indent="0">
              <a:buNone/>
              <a:defRPr sz="2500">
                <a:solidFill>
                  <a:schemeClr val="tx1">
                    <a:tint val="75000"/>
                  </a:schemeClr>
                </a:solidFill>
              </a:defRPr>
            </a:lvl4pPr>
            <a:lvl5pPr marL="3251058" indent="0">
              <a:buNone/>
              <a:defRPr sz="2500">
                <a:solidFill>
                  <a:schemeClr val="tx1">
                    <a:tint val="75000"/>
                  </a:schemeClr>
                </a:solidFill>
              </a:defRPr>
            </a:lvl5pPr>
            <a:lvl6pPr marL="4063822" indent="0">
              <a:buNone/>
              <a:defRPr sz="2500">
                <a:solidFill>
                  <a:schemeClr val="tx1">
                    <a:tint val="75000"/>
                  </a:schemeClr>
                </a:solidFill>
              </a:defRPr>
            </a:lvl6pPr>
            <a:lvl7pPr marL="4876587" indent="0">
              <a:buNone/>
              <a:defRPr sz="2500">
                <a:solidFill>
                  <a:schemeClr val="tx1">
                    <a:tint val="75000"/>
                  </a:schemeClr>
                </a:solidFill>
              </a:defRPr>
            </a:lvl7pPr>
            <a:lvl8pPr marL="5689351" indent="0">
              <a:buNone/>
              <a:defRPr sz="2500">
                <a:solidFill>
                  <a:schemeClr val="tx1">
                    <a:tint val="75000"/>
                  </a:schemeClr>
                </a:solidFill>
              </a:defRPr>
            </a:lvl8pPr>
            <a:lvl9pPr marL="6502116" indent="0">
              <a:buNone/>
              <a:defRPr sz="25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8553893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8267" y="885296"/>
            <a:ext cx="14630400" cy="1248306"/>
          </a:xfrm>
          <a:prstGeom prst="rect">
            <a:avLst/>
          </a:prstGeom>
        </p:spPr>
        <p:txBody>
          <a:bodyPr lIns="162553" tIns="81276" rIns="162553" bIns="81276"/>
          <a:lstStyle>
            <a:lvl1pPr>
              <a:defRPr sz="57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sz="half" idx="1"/>
          </p:nvPr>
        </p:nvSpPr>
        <p:spPr>
          <a:xfrm>
            <a:off x="812800" y="2133602"/>
            <a:ext cx="7179733" cy="6034617"/>
          </a:xfrm>
        </p:spPr>
        <p:txBody>
          <a:bodyPr/>
          <a:lstStyle>
            <a:lvl1pPr>
              <a:defRPr sz="3200" b="1" i="0" cap="none">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263467" y="2133602"/>
            <a:ext cx="7179733" cy="6034617"/>
          </a:xfrm>
        </p:spPr>
        <p:txBody>
          <a:bodyPr/>
          <a:lstStyle>
            <a:lvl1pPr>
              <a:defRPr sz="3200" b="0" i="0">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181715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820646"/>
            <a:ext cx="14630400" cy="1226172"/>
          </a:xfrm>
          <a:prstGeom prst="rect">
            <a:avLst/>
          </a:prstGeom>
        </p:spPr>
        <p:txBody>
          <a:bodyPr lIns="162553" tIns="81276" rIns="162553" bIns="81276"/>
          <a:lstStyle>
            <a:lvl1pPr>
              <a:defRPr sz="5700" b="0" i="0" cap="none">
                <a:solidFill>
                  <a:schemeClr val="bg1"/>
                </a:solidFill>
                <a:latin typeface="Gill Sans SemiBold"/>
                <a:cs typeface="Lucida Grande"/>
              </a:defRPr>
            </a:lvl1pPr>
          </a:lstStyle>
          <a:p>
            <a:r>
              <a:rPr lang="en-US" smtClean="0"/>
              <a:t>Click to edit Master title style</a:t>
            </a:r>
            <a:endParaRPr lang="en-US" dirty="0"/>
          </a:p>
        </p:txBody>
      </p:sp>
      <p:sp>
        <p:nvSpPr>
          <p:cNvPr id="3" name="Text Placeholder 2"/>
          <p:cNvSpPr>
            <a:spLocks noGrp="1"/>
          </p:cNvSpPr>
          <p:nvPr>
            <p:ph type="body" idx="1"/>
          </p:nvPr>
        </p:nvSpPr>
        <p:spPr>
          <a:xfrm>
            <a:off x="812800" y="2046818"/>
            <a:ext cx="7182556" cy="853017"/>
          </a:xfrm>
        </p:spPr>
        <p:txBody>
          <a:bodyPr anchor="b">
            <a:noAutofit/>
          </a:bodyPr>
          <a:lstStyle>
            <a:lvl1pPr marL="0" indent="0" algn="ctr">
              <a:buNone/>
              <a:defRPr sz="3600" b="0" i="0" cap="none">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4" name="Content Placeholder 3"/>
          <p:cNvSpPr>
            <a:spLocks noGrp="1"/>
          </p:cNvSpPr>
          <p:nvPr>
            <p:ph sz="half" idx="2"/>
          </p:nvPr>
        </p:nvSpPr>
        <p:spPr>
          <a:xfrm>
            <a:off x="812800" y="3232187"/>
            <a:ext cx="7182556" cy="5268384"/>
          </a:xfr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257825" y="2046818"/>
            <a:ext cx="7185378" cy="853017"/>
          </a:xfrm>
        </p:spPr>
        <p:txBody>
          <a:bodyPr anchor="b">
            <a:normAutofit/>
          </a:bodyPr>
          <a:lstStyle>
            <a:lvl1pPr marL="0" indent="0" algn="ctr">
              <a:buNone/>
              <a:defRPr sz="3600" b="0">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6" name="Content Placeholder 5"/>
          <p:cNvSpPr>
            <a:spLocks noGrp="1"/>
          </p:cNvSpPr>
          <p:nvPr>
            <p:ph sz="quarter" idx="4"/>
          </p:nvPr>
        </p:nvSpPr>
        <p:spPr>
          <a:xfrm>
            <a:off x="8257823" y="3232187"/>
            <a:ext cx="7185378" cy="5268384"/>
          </a:xfr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1383464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800" y="1277099"/>
            <a:ext cx="14630400" cy="1226172"/>
          </a:xfrm>
          <a:prstGeom prst="rect">
            <a:avLst/>
          </a:prstGeom>
        </p:spPr>
        <p:txBody>
          <a:bodyPr lIns="162553" tIns="81276" rIns="162553" bIns="81276"/>
          <a:lstStyle>
            <a:lvl1pPr>
              <a:defRPr sz="5300" b="1" i="0" cap="none">
                <a:solidFill>
                  <a:schemeClr val="bg1"/>
                </a:solidFill>
                <a:latin typeface="Gill Sans SemiBold"/>
                <a:cs typeface="Lucida Grande"/>
              </a:defRPr>
            </a:lvl1pPr>
          </a:lstStyle>
          <a:p>
            <a:r>
              <a:rPr lang="en-US" smtClean="0"/>
              <a:t>Click to edit Master title style</a:t>
            </a:r>
            <a:endParaRPr lang="en-US" dirty="0"/>
          </a:p>
        </p:txBody>
      </p:sp>
    </p:spTree>
    <p:extLst>
      <p:ext uri="{BB962C8B-B14F-4D97-AF65-F5344CB8AC3E}">
        <p14:creationId xmlns:p14="http://schemas.microsoft.com/office/powerpoint/2010/main" val="36029477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568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3" y="888973"/>
            <a:ext cx="5348112" cy="1238388"/>
          </a:xfrm>
          <a:prstGeom prst="rect">
            <a:avLst/>
          </a:prstGeom>
        </p:spPr>
        <p:txBody>
          <a:bodyPr lIns="162553" tIns="81276" rIns="162553" bIns="81276" anchor="b"/>
          <a:lstStyle>
            <a:lvl1pPr algn="l">
              <a:defRPr sz="3200" b="0" i="0">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idx="1"/>
          </p:nvPr>
        </p:nvSpPr>
        <p:spPr>
          <a:xfrm>
            <a:off x="6355644" y="888975"/>
            <a:ext cx="9087556" cy="7493140"/>
          </a:xfrm>
        </p:spPr>
        <p:txBody>
          <a:bodyPr/>
          <a:lstStyle>
            <a:lvl1pPr>
              <a:defRPr sz="5000" b="0" i="0">
                <a:solidFill>
                  <a:srgbClr val="FDC227"/>
                </a:solidFill>
                <a:latin typeface="Gill Sans SemiBold"/>
                <a:cs typeface="Lucida Grande"/>
              </a:defRPr>
            </a:lvl1pPr>
            <a:lvl2pPr>
              <a:defRPr sz="5000" b="0" i="1">
                <a:latin typeface="Gill Sans SemiBold"/>
                <a:cs typeface="Lucida Grande"/>
              </a:defRPr>
            </a:lvl2pPr>
            <a:lvl3pPr>
              <a:defRPr sz="4300" b="0" i="1">
                <a:latin typeface="Gill Sans SemiBold"/>
                <a:cs typeface="Lucida Grande"/>
              </a:defRPr>
            </a:lvl3pPr>
            <a:lvl4pPr>
              <a:defRPr sz="3600" b="0" i="1">
                <a:latin typeface="Gill Sans SemiBold"/>
                <a:cs typeface="Lucida Grande"/>
              </a:defRPr>
            </a:lvl4pPr>
            <a:lvl5pPr>
              <a:defRPr sz="3600" b="0" i="1">
                <a:latin typeface="Gill Sans SemiBold"/>
                <a:cs typeface="Lucida Grande"/>
              </a:defRPr>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12803" y="2127365"/>
            <a:ext cx="5348112" cy="6254750"/>
          </a:xfrm>
        </p:spPr>
        <p:txBody>
          <a:bodyPr/>
          <a:lstStyle>
            <a:lvl1pPr marL="0" indent="0">
              <a:buNone/>
              <a:defRPr sz="2500">
                <a:solidFill>
                  <a:schemeClr val="bg1"/>
                </a:solidFill>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132795141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290" y="6400800"/>
            <a:ext cx="9753600" cy="755652"/>
          </a:xfrm>
          <a:prstGeom prst="rect">
            <a:avLst/>
          </a:prstGeom>
        </p:spPr>
        <p:txBody>
          <a:bodyPr lIns="162553" tIns="81276" rIns="162553" bIns="81276" anchor="b"/>
          <a:lstStyle>
            <a:lvl1pPr algn="l">
              <a:defRPr sz="3600" b="0">
                <a:solidFill>
                  <a:schemeClr val="bg1"/>
                </a:solidFill>
                <a:latin typeface="Gill Sans SemiBold"/>
                <a:cs typeface="Lucida Grande"/>
              </a:defRPr>
            </a:lvl1pPr>
          </a:lstStyle>
          <a:p>
            <a:r>
              <a:rPr lang="en-US" smtClean="0"/>
              <a:t>Click to edit Master title style</a:t>
            </a:r>
            <a:endParaRPr lang="en-US" dirty="0"/>
          </a:p>
        </p:txBody>
      </p:sp>
      <p:sp>
        <p:nvSpPr>
          <p:cNvPr id="3" name="Picture Placeholder 2"/>
          <p:cNvSpPr>
            <a:spLocks noGrp="1"/>
          </p:cNvSpPr>
          <p:nvPr>
            <p:ph type="pic" idx="1"/>
          </p:nvPr>
        </p:nvSpPr>
        <p:spPr>
          <a:xfrm>
            <a:off x="3186290" y="817033"/>
            <a:ext cx="9753600" cy="5486400"/>
          </a:xfrm>
        </p:spPr>
        <p:txBody>
          <a:bodyPr/>
          <a:lstStyle>
            <a:lvl1pPr marL="0" indent="0">
              <a:buNone/>
              <a:defRPr sz="5700"/>
            </a:lvl1pPr>
            <a:lvl2pPr marL="812764" indent="0">
              <a:buNone/>
              <a:defRPr sz="5000"/>
            </a:lvl2pPr>
            <a:lvl3pPr marL="1625529" indent="0">
              <a:buNone/>
              <a:defRPr sz="4300"/>
            </a:lvl3pPr>
            <a:lvl4pPr marL="2438293" indent="0">
              <a:buNone/>
              <a:defRPr sz="3600"/>
            </a:lvl4pPr>
            <a:lvl5pPr marL="3251058" indent="0">
              <a:buNone/>
              <a:defRPr sz="3600"/>
            </a:lvl5pPr>
            <a:lvl6pPr marL="4063822" indent="0">
              <a:buNone/>
              <a:defRPr sz="3600"/>
            </a:lvl6pPr>
            <a:lvl7pPr marL="4876587" indent="0">
              <a:buNone/>
              <a:defRPr sz="3600"/>
            </a:lvl7pPr>
            <a:lvl8pPr marL="5689351" indent="0">
              <a:buNone/>
              <a:defRPr sz="3600"/>
            </a:lvl8pPr>
            <a:lvl9pPr marL="6502116" indent="0">
              <a:buNone/>
              <a:defRPr sz="36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186290" y="7156451"/>
            <a:ext cx="9753600" cy="1073150"/>
          </a:xfrm>
        </p:spPr>
        <p:txBody>
          <a:bodyPr/>
          <a:lstStyle>
            <a:lvl1pPr marL="0" indent="0">
              <a:buNone/>
              <a:defRPr sz="2500" b="0" i="0">
                <a:solidFill>
                  <a:schemeClr val="bg1"/>
                </a:solidFill>
                <a:latin typeface="Gill Sans SemiBold"/>
                <a:cs typeface="Lucida Grande"/>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77750291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82828"/>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2800" y="2133602"/>
            <a:ext cx="14630400" cy="6034617"/>
          </a:xfrm>
          <a:prstGeom prst="rect">
            <a:avLst/>
          </a:prstGeom>
        </p:spPr>
        <p:txBody>
          <a:bodyPr vert="horz" lIns="162553" tIns="81276" rIns="162553" bIns="8127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10" descr="Top_Bar_Background.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6256000" cy="9144000"/>
          </a:xfrm>
          <a:prstGeom prst="rect">
            <a:avLst/>
          </a:prstGeom>
        </p:spPr>
      </p:pic>
      <p:sp>
        <p:nvSpPr>
          <p:cNvPr id="12" name="TextBox 11"/>
          <p:cNvSpPr txBox="1"/>
          <p:nvPr userDrawn="1"/>
        </p:nvSpPr>
        <p:spPr>
          <a:xfrm>
            <a:off x="160716" y="114157"/>
            <a:ext cx="4132393" cy="446276"/>
          </a:xfrm>
          <a:prstGeom prst="rect">
            <a:avLst/>
          </a:prstGeom>
          <a:noFill/>
        </p:spPr>
        <p:txBody>
          <a:bodyPr wrap="none" rtlCol="0">
            <a:spAutoFit/>
          </a:bodyPr>
          <a:lstStyle/>
          <a:p>
            <a:r>
              <a:rPr lang="en-US" sz="2300" dirty="0" smtClean="0">
                <a:solidFill>
                  <a:srgbClr val="FFFFFF"/>
                </a:solidFill>
                <a:latin typeface="Lucida Grande"/>
                <a:cs typeface="Lucida Grande"/>
              </a:rPr>
              <a:t>Loops and</a:t>
            </a:r>
            <a:r>
              <a:rPr lang="en-US" sz="2300" baseline="0" dirty="0" smtClean="0">
                <a:solidFill>
                  <a:srgbClr val="FFFFFF"/>
                </a:solidFill>
                <a:latin typeface="Lucida Grande"/>
                <a:cs typeface="Lucida Grande"/>
              </a:rPr>
              <a:t> Iteration – Part 4</a:t>
            </a:r>
            <a:endParaRPr lang="en-US" sz="2300" dirty="0">
              <a:solidFill>
                <a:srgbClr val="FFFFFF"/>
              </a:solidFill>
              <a:latin typeface="Lucida Grande"/>
              <a:cs typeface="Lucida Grande"/>
            </a:endParaRPr>
          </a:p>
        </p:txBody>
      </p:sp>
      <p:sp>
        <p:nvSpPr>
          <p:cNvPr id="13" name="TextBox 12"/>
          <p:cNvSpPr txBox="1"/>
          <p:nvPr userDrawn="1"/>
        </p:nvSpPr>
        <p:spPr>
          <a:xfrm>
            <a:off x="13602247" y="33546"/>
            <a:ext cx="1595309" cy="615553"/>
          </a:xfrm>
          <a:prstGeom prst="rect">
            <a:avLst/>
          </a:prstGeom>
          <a:noFill/>
        </p:spPr>
        <p:txBody>
          <a:bodyPr wrap="none" rtlCol="0">
            <a:spAutoFit/>
          </a:bodyPr>
          <a:lstStyle/>
          <a:p>
            <a:pPr algn="ctr"/>
            <a:r>
              <a:rPr lang="en-US" sz="1700" b="0" dirty="0" smtClean="0">
                <a:solidFill>
                  <a:schemeClr val="bg1"/>
                </a:solidFill>
                <a:latin typeface="Georgia"/>
                <a:cs typeface="Georgia"/>
              </a:rPr>
              <a:t>PYTHON</a:t>
            </a:r>
            <a:r>
              <a:rPr lang="en-US" sz="1700" baseline="0" dirty="0" smtClean="0">
                <a:solidFill>
                  <a:schemeClr val="bg1"/>
                </a:solidFill>
                <a:latin typeface="Georgia"/>
                <a:cs typeface="Georgia"/>
              </a:rPr>
              <a:t> FOR</a:t>
            </a:r>
          </a:p>
          <a:p>
            <a:pPr algn="ctr"/>
            <a:r>
              <a:rPr lang="en-US" sz="1700" baseline="0" dirty="0" smtClean="0">
                <a:solidFill>
                  <a:schemeClr val="bg1"/>
                </a:solidFill>
                <a:latin typeface="Georgia"/>
                <a:cs typeface="Georgia"/>
              </a:rPr>
              <a:t>EVERYBODY</a:t>
            </a:r>
            <a:endParaRPr lang="en-US" sz="1700" dirty="0">
              <a:solidFill>
                <a:schemeClr val="bg1"/>
              </a:solidFill>
              <a:latin typeface="Georgia"/>
              <a:cs typeface="Georgia"/>
            </a:endParaRPr>
          </a:p>
        </p:txBody>
      </p:sp>
    </p:spTree>
    <p:extLst>
      <p:ext uri="{BB962C8B-B14F-4D97-AF65-F5344CB8AC3E}">
        <p14:creationId xmlns:p14="http://schemas.microsoft.com/office/powerpoint/2010/main" val="170104987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05" r:id="rId11"/>
  </p:sldLayoutIdLst>
  <p:timing>
    <p:tnLst>
      <p:par>
        <p:cTn id="1" dur="indefinite" restart="never" nodeType="tmRoot"/>
      </p:par>
    </p:tnLst>
  </p:timing>
  <p:hf sldNum="0" hdr="0" ftr="0" dt="0"/>
  <p:txStyles>
    <p:titleStyle>
      <a:lvl1pPr algn="ctr" defTabSz="812764" rtl="0" eaLnBrk="1" latinLnBrk="0" hangingPunct="1">
        <a:spcBef>
          <a:spcPct val="0"/>
        </a:spcBef>
        <a:buNone/>
        <a:defRPr sz="7800" kern="1200">
          <a:solidFill>
            <a:schemeClr val="tx1"/>
          </a:solidFill>
          <a:latin typeface="+mj-lt"/>
          <a:ea typeface="+mj-ea"/>
          <a:cs typeface="+mj-cs"/>
        </a:defRPr>
      </a:lvl1pPr>
    </p:titleStyle>
    <p:bodyStyle>
      <a:lvl1pPr marL="0" indent="0" algn="l" defTabSz="812764" rtl="0" eaLnBrk="1" latinLnBrk="0" hangingPunct="1">
        <a:spcBef>
          <a:spcPct val="20000"/>
        </a:spcBef>
        <a:buFont typeface="Arial"/>
        <a:buNone/>
        <a:defRPr sz="5700" b="1" i="0" kern="1200">
          <a:solidFill>
            <a:schemeClr val="bg1"/>
          </a:solidFill>
          <a:latin typeface="Gill Sans SemiBold"/>
          <a:ea typeface="+mn-ea"/>
          <a:cs typeface="Lucida Grande"/>
        </a:defRPr>
      </a:lvl1pPr>
      <a:lvl2pPr marL="1320742" indent="-507978" algn="l" defTabSz="812764" rtl="0" eaLnBrk="1" latinLnBrk="0" hangingPunct="1">
        <a:spcBef>
          <a:spcPct val="20000"/>
        </a:spcBef>
        <a:buFont typeface="Arial"/>
        <a:buChar char="–"/>
        <a:defRPr sz="3600" b="1" i="0" kern="1200">
          <a:solidFill>
            <a:schemeClr val="bg1"/>
          </a:solidFill>
          <a:latin typeface="Gill Sans SemiBold"/>
          <a:ea typeface="+mn-ea"/>
          <a:cs typeface="Lucida Grande"/>
        </a:defRPr>
      </a:lvl2pPr>
      <a:lvl3pPr marL="2031911" indent="-406382" algn="l" defTabSz="812764" rtl="0" eaLnBrk="1" latinLnBrk="0" hangingPunct="1">
        <a:spcBef>
          <a:spcPct val="20000"/>
        </a:spcBef>
        <a:buFont typeface="Arial"/>
        <a:buChar char="•"/>
        <a:defRPr sz="3200" b="0" i="1" kern="1200">
          <a:solidFill>
            <a:schemeClr val="bg1"/>
          </a:solidFill>
          <a:latin typeface="Gill Sans SemiBold"/>
          <a:ea typeface="+mn-ea"/>
          <a:cs typeface="Lucida Grande"/>
        </a:defRPr>
      </a:lvl3pPr>
      <a:lvl4pPr marL="2844676" indent="-406382" algn="l" defTabSz="812764" rtl="0" eaLnBrk="1" latinLnBrk="0" hangingPunct="1">
        <a:spcBef>
          <a:spcPct val="20000"/>
        </a:spcBef>
        <a:buFont typeface="Arial"/>
        <a:buChar char="–"/>
        <a:defRPr sz="2700" b="0" i="1" kern="1200">
          <a:solidFill>
            <a:schemeClr val="bg1"/>
          </a:solidFill>
          <a:latin typeface="Gill Sans SemiBold"/>
          <a:ea typeface="+mn-ea"/>
          <a:cs typeface="Lucida Grande"/>
        </a:defRPr>
      </a:lvl4pPr>
      <a:lvl5pPr marL="3657440" indent="-406382" algn="l" defTabSz="812764" rtl="0" eaLnBrk="1" latinLnBrk="0" hangingPunct="1">
        <a:spcBef>
          <a:spcPct val="20000"/>
        </a:spcBef>
        <a:buFont typeface="Arial"/>
        <a:buChar char="»"/>
        <a:defRPr sz="2100" b="0" i="1" kern="1200">
          <a:solidFill>
            <a:schemeClr val="bg1"/>
          </a:solidFill>
          <a:latin typeface="Gill Sans SemiBold"/>
          <a:ea typeface="+mn-ea"/>
          <a:cs typeface="Lucida Grande"/>
        </a:defRPr>
      </a:lvl5pPr>
      <a:lvl6pPr marL="4470204" indent="-406382" algn="l" defTabSz="812764" rtl="0" eaLnBrk="1" latinLnBrk="0" hangingPunct="1">
        <a:spcBef>
          <a:spcPct val="20000"/>
        </a:spcBef>
        <a:buFont typeface="Arial"/>
        <a:buChar char="•"/>
        <a:defRPr sz="3600" kern="1200">
          <a:solidFill>
            <a:schemeClr val="tx1"/>
          </a:solidFill>
          <a:latin typeface="+mn-lt"/>
          <a:ea typeface="+mn-ea"/>
          <a:cs typeface="+mn-cs"/>
        </a:defRPr>
      </a:lvl6pPr>
      <a:lvl7pPr marL="5282969" indent="-406382" algn="l" defTabSz="812764" rtl="0" eaLnBrk="1" latinLnBrk="0" hangingPunct="1">
        <a:spcBef>
          <a:spcPct val="20000"/>
        </a:spcBef>
        <a:buFont typeface="Arial"/>
        <a:buChar char="•"/>
        <a:defRPr sz="3600" kern="1200">
          <a:solidFill>
            <a:schemeClr val="tx1"/>
          </a:solidFill>
          <a:latin typeface="+mn-lt"/>
          <a:ea typeface="+mn-ea"/>
          <a:cs typeface="+mn-cs"/>
        </a:defRPr>
      </a:lvl7pPr>
      <a:lvl8pPr marL="6095733" indent="-406382" algn="l" defTabSz="812764" rtl="0" eaLnBrk="1" latinLnBrk="0" hangingPunct="1">
        <a:spcBef>
          <a:spcPct val="20000"/>
        </a:spcBef>
        <a:buFont typeface="Arial"/>
        <a:buChar char="•"/>
        <a:defRPr sz="3600" kern="1200">
          <a:solidFill>
            <a:schemeClr val="tx1"/>
          </a:solidFill>
          <a:latin typeface="+mn-lt"/>
          <a:ea typeface="+mn-ea"/>
          <a:cs typeface="+mn-cs"/>
        </a:defRPr>
      </a:lvl8pPr>
      <a:lvl9pPr marL="6908498" indent="-406382" algn="l" defTabSz="812764" rtl="0" eaLnBrk="1" latinLnBrk="0" hangingPunct="1">
        <a:spcBef>
          <a:spcPct val="20000"/>
        </a:spcBef>
        <a:buFont typeface="Arial"/>
        <a:buChar char="•"/>
        <a:defRPr sz="3600" kern="1200">
          <a:solidFill>
            <a:schemeClr val="tx1"/>
          </a:solidFill>
          <a:latin typeface="+mn-lt"/>
          <a:ea typeface="+mn-ea"/>
          <a:cs typeface="+mn-cs"/>
        </a:defRPr>
      </a:lvl9pPr>
    </p:bodyStyle>
    <p:otherStyle>
      <a:defPPr>
        <a:defRPr lang="en-US"/>
      </a:defPPr>
      <a:lvl1pPr marL="0" algn="l" defTabSz="812764" rtl="0" eaLnBrk="1" latinLnBrk="0" hangingPunct="1">
        <a:defRPr sz="3200" kern="1200">
          <a:solidFill>
            <a:schemeClr val="tx1"/>
          </a:solidFill>
          <a:latin typeface="+mn-lt"/>
          <a:ea typeface="+mn-ea"/>
          <a:cs typeface="+mn-cs"/>
        </a:defRPr>
      </a:lvl1pPr>
      <a:lvl2pPr marL="812764" algn="l" defTabSz="812764" rtl="0" eaLnBrk="1" latinLnBrk="0" hangingPunct="1">
        <a:defRPr sz="3200" kern="1200">
          <a:solidFill>
            <a:schemeClr val="tx1"/>
          </a:solidFill>
          <a:latin typeface="+mn-lt"/>
          <a:ea typeface="+mn-ea"/>
          <a:cs typeface="+mn-cs"/>
        </a:defRPr>
      </a:lvl2pPr>
      <a:lvl3pPr marL="1625529" algn="l" defTabSz="812764" rtl="0" eaLnBrk="1" latinLnBrk="0" hangingPunct="1">
        <a:defRPr sz="3200" kern="1200">
          <a:solidFill>
            <a:schemeClr val="tx1"/>
          </a:solidFill>
          <a:latin typeface="+mn-lt"/>
          <a:ea typeface="+mn-ea"/>
          <a:cs typeface="+mn-cs"/>
        </a:defRPr>
      </a:lvl3pPr>
      <a:lvl4pPr marL="2438293" algn="l" defTabSz="812764" rtl="0" eaLnBrk="1" latinLnBrk="0" hangingPunct="1">
        <a:defRPr sz="3200" kern="1200">
          <a:solidFill>
            <a:schemeClr val="tx1"/>
          </a:solidFill>
          <a:latin typeface="+mn-lt"/>
          <a:ea typeface="+mn-ea"/>
          <a:cs typeface="+mn-cs"/>
        </a:defRPr>
      </a:lvl4pPr>
      <a:lvl5pPr marL="3251058" algn="l" defTabSz="812764" rtl="0" eaLnBrk="1" latinLnBrk="0" hangingPunct="1">
        <a:defRPr sz="3200" kern="1200">
          <a:solidFill>
            <a:schemeClr val="tx1"/>
          </a:solidFill>
          <a:latin typeface="+mn-lt"/>
          <a:ea typeface="+mn-ea"/>
          <a:cs typeface="+mn-cs"/>
        </a:defRPr>
      </a:lvl5pPr>
      <a:lvl6pPr marL="4063822" algn="l" defTabSz="812764" rtl="0" eaLnBrk="1" latinLnBrk="0" hangingPunct="1">
        <a:defRPr sz="3200" kern="1200">
          <a:solidFill>
            <a:schemeClr val="tx1"/>
          </a:solidFill>
          <a:latin typeface="+mn-lt"/>
          <a:ea typeface="+mn-ea"/>
          <a:cs typeface="+mn-cs"/>
        </a:defRPr>
      </a:lvl6pPr>
      <a:lvl7pPr marL="4876587" algn="l" defTabSz="812764" rtl="0" eaLnBrk="1" latinLnBrk="0" hangingPunct="1">
        <a:defRPr sz="3200" kern="1200">
          <a:solidFill>
            <a:schemeClr val="tx1"/>
          </a:solidFill>
          <a:latin typeface="+mn-lt"/>
          <a:ea typeface="+mn-ea"/>
          <a:cs typeface="+mn-cs"/>
        </a:defRPr>
      </a:lvl7pPr>
      <a:lvl8pPr marL="5689351" algn="l" defTabSz="812764" rtl="0" eaLnBrk="1" latinLnBrk="0" hangingPunct="1">
        <a:defRPr sz="3200" kern="1200">
          <a:solidFill>
            <a:schemeClr val="tx1"/>
          </a:solidFill>
          <a:latin typeface="+mn-lt"/>
          <a:ea typeface="+mn-ea"/>
          <a:cs typeface="+mn-cs"/>
        </a:defRPr>
      </a:lvl8pPr>
      <a:lvl9pPr marL="6502116" algn="l" defTabSz="812764"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dr-chuck.com"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0.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open.umich.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9"/>
        <p:cNvGrpSpPr/>
        <p:nvPr/>
      </p:nvGrpSpPr>
      <p:grpSpPr>
        <a:xfrm>
          <a:off x="0" y="0"/>
          <a:ext cx="0" cy="0"/>
          <a:chOff x="0" y="0"/>
          <a:chExt cx="0" cy="0"/>
        </a:xfrm>
      </p:grpSpPr>
      <p:sp>
        <p:nvSpPr>
          <p:cNvPr id="680" name="Shape 68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ES" sz="7600" b="1" u="none" strike="noStrike" cap="none" dirty="0" smtClean="0">
                <a:solidFill>
                  <a:srgbClr val="FFFF00"/>
                </a:solidFill>
                <a:latin typeface="Arial" charset="0"/>
                <a:ea typeface="Arial" charset="0"/>
                <a:cs typeface="Arial" charset="0"/>
                <a:sym typeface="Cabin"/>
              </a:rPr>
              <a:t>Conteo en un Bucle</a:t>
            </a:r>
            <a:endParaRPr lang="es-ES" sz="7600" b="1" u="none" strike="noStrike" cap="none" dirty="0">
              <a:solidFill>
                <a:srgbClr val="FFFF00"/>
              </a:solidFill>
              <a:latin typeface="Arial" charset="0"/>
              <a:ea typeface="Arial" charset="0"/>
              <a:cs typeface="Arial" charset="0"/>
              <a:sym typeface="Cabin"/>
            </a:endParaRPr>
          </a:p>
        </p:txBody>
      </p:sp>
      <p:sp>
        <p:nvSpPr>
          <p:cNvPr id="681" name="Shape 681"/>
          <p:cNvSpPr txBox="1"/>
          <p:nvPr/>
        </p:nvSpPr>
        <p:spPr>
          <a:xfrm>
            <a:off x="1741475" y="2605001"/>
            <a:ext cx="7995899"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s-AR" sz="2600" b="1" i="0" u="none" strike="noStrike" cap="none" dirty="0" smtClean="0">
                <a:solidFill>
                  <a:srgbClr val="00FFFF"/>
                </a:solidFill>
                <a:latin typeface="Courier New"/>
                <a:ea typeface="Courier New"/>
                <a:cs typeface="Courier New"/>
                <a:sym typeface="Courier New"/>
              </a:rPr>
              <a:t>zork = 0</a:t>
            </a:r>
          </a:p>
          <a:p>
            <a:pPr lvl="0">
              <a:buClr>
                <a:srgbClr val="FFFF00"/>
              </a:buClr>
              <a:buSzPct val="25000"/>
            </a:pPr>
            <a:r>
              <a:rPr lang="es-AR" sz="2600" b="1" i="0" u="none" strike="noStrike" cap="none" dirty="0" smtClean="0">
                <a:solidFill>
                  <a:srgbClr val="FFFF00"/>
                </a:solidFill>
                <a:latin typeface="Courier New"/>
                <a:ea typeface="Courier New"/>
                <a:cs typeface="Courier New"/>
                <a:sym typeface="Courier New"/>
              </a:rPr>
              <a:t>print</a:t>
            </a:r>
            <a:r>
              <a:rPr lang="es-AR" sz="2600" b="1" dirty="0" smtClean="0">
                <a:solidFill>
                  <a:schemeClr val="bg1"/>
                </a:solidFill>
                <a:latin typeface="Courier New"/>
                <a:ea typeface="Courier New"/>
                <a:cs typeface="Courier New"/>
                <a:sym typeface="Courier New"/>
              </a:rPr>
              <a:t>(</a:t>
            </a:r>
            <a:r>
              <a:rPr lang="es-AR" sz="2600" b="1" dirty="0" smtClean="0">
                <a:solidFill>
                  <a:srgbClr val="FF7F00"/>
                </a:solidFill>
                <a:latin typeface="Courier New"/>
                <a:ea typeface="Courier New"/>
                <a:cs typeface="Courier New"/>
                <a:sym typeface="Courier New"/>
              </a:rPr>
              <a:t>'Antes</a:t>
            </a:r>
            <a:r>
              <a:rPr lang="es-AR" sz="2600" b="1" i="0" u="none" strike="noStrike" cap="none" dirty="0" smtClean="0">
                <a:solidFill>
                  <a:srgbClr val="FF7F00"/>
                </a:solidFill>
                <a:latin typeface="Courier New"/>
                <a:ea typeface="Courier New"/>
                <a:cs typeface="Courier New"/>
                <a:sym typeface="Courier New"/>
              </a:rPr>
              <a:t>', zork</a:t>
            </a:r>
            <a:r>
              <a:rPr lang="es-AR" sz="2600" b="1" i="0" u="none" strike="noStrike" cap="none" dirty="0"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AR" sz="2600" b="1" i="0" u="none" strike="noStrike" cap="none" dirty="0" err="1" smtClean="0">
                <a:solidFill>
                  <a:srgbClr val="FFFF00"/>
                </a:solidFill>
                <a:latin typeface="Courier New"/>
                <a:ea typeface="Courier New"/>
                <a:cs typeface="Courier New"/>
                <a:sym typeface="Courier New"/>
              </a:rPr>
              <a:t>for</a:t>
            </a:r>
            <a:r>
              <a:rPr lang="es-AR" sz="2600" b="1" i="0" u="none" strike="noStrike" cap="none" dirty="0" smtClean="0">
                <a:solidFill>
                  <a:srgbClr val="FFFF00"/>
                </a:solidFill>
                <a:latin typeface="Courier New"/>
                <a:ea typeface="Courier New"/>
                <a:cs typeface="Courier New"/>
                <a:sym typeface="Courier New"/>
              </a:rPr>
              <a:t> </a:t>
            </a:r>
            <a:r>
              <a:rPr lang="es-AR" sz="2600" b="1" i="0" u="none" strike="noStrike" cap="none" dirty="0" smtClean="0">
                <a:solidFill>
                  <a:srgbClr val="FF00FF"/>
                </a:solidFill>
                <a:latin typeface="Courier New"/>
                <a:ea typeface="Courier New"/>
                <a:cs typeface="Courier New"/>
                <a:sym typeface="Courier New"/>
              </a:rPr>
              <a:t>objeto </a:t>
            </a:r>
            <a:r>
              <a:rPr lang="es-AR" sz="2600" b="1" i="0" u="none" strike="noStrike" cap="none" dirty="0" smtClean="0">
                <a:solidFill>
                  <a:srgbClr val="FFFF00"/>
                </a:solidFill>
                <a:latin typeface="Courier New"/>
                <a:ea typeface="Courier New"/>
                <a:cs typeface="Courier New"/>
                <a:sym typeface="Courier New"/>
              </a:rPr>
              <a:t>in</a:t>
            </a:r>
            <a:r>
              <a:rPr lang="es-AR" sz="2600" b="1" i="0" u="none" strike="noStrike" cap="none" dirty="0" smtClean="0">
                <a:solidFill>
                  <a:srgbClr val="FF00FF"/>
                </a:solidFill>
                <a:latin typeface="Courier New"/>
                <a:ea typeface="Courier New"/>
                <a:cs typeface="Courier New"/>
                <a:sym typeface="Courier New"/>
              </a:rPr>
              <a:t> [9, 41, 12, 3, 74, 15] :</a:t>
            </a:r>
          </a:p>
          <a:p>
            <a:pPr marL="0" marR="0" lvl="0" indent="0" algn="l" rtl="0">
              <a:lnSpc>
                <a:spcPct val="100000"/>
              </a:lnSpc>
              <a:spcBef>
                <a:spcPts val="0"/>
              </a:spcBef>
              <a:spcAft>
                <a:spcPts val="0"/>
              </a:spcAft>
              <a:buClr>
                <a:srgbClr val="FF00FF"/>
              </a:buClr>
              <a:buSzPct val="25000"/>
              <a:buFont typeface="Cabin"/>
              <a:buNone/>
            </a:pPr>
            <a:r>
              <a:rPr lang="es-AR" sz="2600" b="1" i="0" u="none" strike="noStrike" cap="none" dirty="0" smtClean="0">
                <a:solidFill>
                  <a:srgbClr val="FF00FF"/>
                </a:solidFill>
                <a:latin typeface="Courier New"/>
                <a:ea typeface="Courier New"/>
                <a:cs typeface="Courier New"/>
                <a:sym typeface="Courier New"/>
              </a:rPr>
              <a:t>    </a:t>
            </a:r>
            <a:r>
              <a:rPr lang="es-AR" sz="2600" b="1" i="0" u="none" strike="noStrike" cap="none" dirty="0" smtClean="0">
                <a:solidFill>
                  <a:srgbClr val="00FFFF"/>
                </a:solidFill>
                <a:latin typeface="Courier New"/>
                <a:ea typeface="Courier New"/>
                <a:cs typeface="Courier New"/>
                <a:sym typeface="Courier New"/>
              </a:rPr>
              <a:t>zork = zork + 1</a:t>
            </a:r>
          </a:p>
          <a:p>
            <a:pPr lvl="0">
              <a:buClr>
                <a:srgbClr val="FF00FF"/>
              </a:buClr>
              <a:buSzPct val="25000"/>
            </a:pPr>
            <a:r>
              <a:rPr lang="es-AR" sz="2600" b="1" i="0" u="none" strike="noStrike" cap="none" dirty="0" smtClean="0">
                <a:solidFill>
                  <a:srgbClr val="FF00FF"/>
                </a:solidFill>
                <a:latin typeface="Courier New"/>
                <a:ea typeface="Courier New"/>
                <a:cs typeface="Courier New"/>
                <a:sym typeface="Courier New"/>
              </a:rPr>
              <a:t>    </a:t>
            </a:r>
            <a:r>
              <a:rPr lang="es-AR" sz="2600" b="1" i="0" u="none" strike="noStrike" cap="none" dirty="0" smtClean="0">
                <a:solidFill>
                  <a:srgbClr val="FFFF00"/>
                </a:solidFill>
                <a:latin typeface="Courier New"/>
                <a:ea typeface="Courier New"/>
                <a:cs typeface="Courier New"/>
                <a:sym typeface="Courier New"/>
              </a:rPr>
              <a:t>print</a:t>
            </a:r>
            <a:r>
              <a:rPr lang="es-AR" sz="2600" b="1" dirty="0" smtClean="0">
                <a:solidFill>
                  <a:schemeClr val="bg1"/>
                </a:solidFill>
                <a:latin typeface="Courier New"/>
                <a:ea typeface="Courier New"/>
                <a:cs typeface="Courier New"/>
                <a:sym typeface="Courier New"/>
              </a:rPr>
              <a:t>(</a:t>
            </a:r>
            <a:r>
              <a:rPr lang="es-AR" sz="2600" b="1" i="0" u="none" strike="noStrike" cap="none" dirty="0" smtClean="0">
                <a:solidFill>
                  <a:srgbClr val="00FFFF"/>
                </a:solidFill>
                <a:latin typeface="Courier New"/>
                <a:ea typeface="Courier New"/>
                <a:cs typeface="Courier New"/>
                <a:sym typeface="Courier New"/>
              </a:rPr>
              <a:t>zork</a:t>
            </a:r>
            <a:r>
              <a:rPr lang="es-AR" sz="2600" b="1" i="0" u="none" strike="noStrike" cap="none" dirty="0" smtClean="0">
                <a:solidFill>
                  <a:srgbClr val="FF00FF"/>
                </a:solidFill>
                <a:latin typeface="Courier New"/>
                <a:ea typeface="Courier New"/>
                <a:cs typeface="Courier New"/>
                <a:sym typeface="Courier New"/>
              </a:rPr>
              <a:t>, </a:t>
            </a:r>
            <a:r>
              <a:rPr lang="es-AR" sz="2600" b="1" dirty="0" smtClean="0">
                <a:solidFill>
                  <a:srgbClr val="FF00FF"/>
                </a:solidFill>
                <a:latin typeface="Courier New"/>
                <a:ea typeface="Courier New"/>
                <a:cs typeface="Courier New"/>
                <a:sym typeface="Courier New"/>
              </a:rPr>
              <a:t>objeto</a:t>
            </a:r>
            <a:r>
              <a:rPr lang="es-AR" sz="2600" b="1" i="0" u="none" strike="noStrike" cap="none" dirty="0"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AR" sz="2600" b="1" i="0" u="none" strike="noStrike" cap="none" dirty="0" smtClean="0">
                <a:solidFill>
                  <a:srgbClr val="FFFF00"/>
                </a:solidFill>
                <a:latin typeface="Courier New"/>
                <a:ea typeface="Courier New"/>
                <a:cs typeface="Courier New"/>
                <a:sym typeface="Courier New"/>
              </a:rPr>
              <a:t>print</a:t>
            </a:r>
            <a:r>
              <a:rPr lang="es-AR" sz="2600" b="1" dirty="0" smtClean="0">
                <a:solidFill>
                  <a:schemeClr val="bg1"/>
                </a:solidFill>
                <a:latin typeface="Courier New"/>
                <a:ea typeface="Courier New"/>
                <a:cs typeface="Courier New"/>
                <a:sym typeface="Courier New"/>
              </a:rPr>
              <a:t>(</a:t>
            </a:r>
            <a:r>
              <a:rPr lang="es-AR" sz="2600" b="1" i="0" u="none" strike="noStrike" cap="none" dirty="0" smtClean="0">
                <a:solidFill>
                  <a:srgbClr val="FF7F00"/>
                </a:solidFill>
                <a:latin typeface="Courier New"/>
                <a:ea typeface="Courier New"/>
                <a:cs typeface="Courier New"/>
                <a:sym typeface="Courier New"/>
              </a:rPr>
              <a:t>'Después', </a:t>
            </a:r>
            <a:r>
              <a:rPr lang="es-AR" sz="2600" b="1" i="0" u="none" strike="noStrike" cap="none" dirty="0" smtClean="0">
                <a:solidFill>
                  <a:srgbClr val="00FFFF"/>
                </a:solidFill>
                <a:latin typeface="Courier New"/>
                <a:ea typeface="Courier New"/>
                <a:cs typeface="Courier New"/>
                <a:sym typeface="Courier New"/>
              </a:rPr>
              <a:t>zork</a:t>
            </a:r>
            <a:r>
              <a:rPr lang="es-AR" sz="2600" b="1" i="0" u="none" strike="noStrike" cap="none" dirty="0" smtClean="0">
                <a:solidFill>
                  <a:schemeClr val="bg1"/>
                </a:solidFill>
                <a:latin typeface="Courier New"/>
                <a:ea typeface="Courier New"/>
                <a:cs typeface="Courier New"/>
                <a:sym typeface="Courier New"/>
              </a:rPr>
              <a:t>)</a:t>
            </a:r>
            <a:endParaRPr lang="es-AR" sz="2600" b="1" i="0" u="none" strike="noStrike" cap="none" dirty="0">
              <a:solidFill>
                <a:schemeClr val="bg1"/>
              </a:solidFill>
              <a:latin typeface="Courier New"/>
              <a:ea typeface="Courier New"/>
              <a:cs typeface="Courier New"/>
              <a:sym typeface="Courier New"/>
            </a:endParaRPr>
          </a:p>
        </p:txBody>
      </p:sp>
      <p:sp>
        <p:nvSpPr>
          <p:cNvPr id="682" name="Shape 682"/>
          <p:cNvSpPr txBox="1"/>
          <p:nvPr/>
        </p:nvSpPr>
        <p:spPr>
          <a:xfrm>
            <a:off x="10261600" y="2336631"/>
            <a:ext cx="4219499" cy="46746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000" u="none" strike="noStrike" cap="none" dirty="0" smtClean="0">
                <a:solidFill>
                  <a:schemeClr val="lt1"/>
                </a:solidFill>
                <a:latin typeface="Arial" charset="0"/>
                <a:ea typeface="Arial" charset="0"/>
                <a:cs typeface="Arial" charset="0"/>
                <a:sym typeface="Cabin"/>
              </a:rPr>
              <a:t>$</a:t>
            </a:r>
            <a:r>
              <a:rPr lang="es-AR" sz="3000" u="none" strike="noStrike" cap="none" dirty="0" smtClean="0">
                <a:solidFill>
                  <a:srgbClr val="FFFF00"/>
                </a:solidFill>
                <a:latin typeface="Arial" charset="0"/>
                <a:ea typeface="Arial" charset="0"/>
                <a:cs typeface="Arial" charset="0"/>
                <a:sym typeface="Cabin"/>
              </a:rPr>
              <a:t> python countloop.py</a:t>
            </a:r>
          </a:p>
          <a:p>
            <a:pPr marL="0" marR="0" lvl="0" indent="0" algn="l" rtl="0">
              <a:lnSpc>
                <a:spcPct val="100000"/>
              </a:lnSpc>
              <a:spcBef>
                <a:spcPts val="0"/>
              </a:spcBef>
              <a:spcAft>
                <a:spcPts val="0"/>
              </a:spcAft>
              <a:buClr>
                <a:srgbClr val="FF7F00"/>
              </a:buClr>
              <a:buSzPct val="25000"/>
              <a:buFont typeface="Cabin"/>
              <a:buNone/>
            </a:pPr>
            <a:r>
              <a:rPr lang="es-AR" sz="3000" u="none" strike="noStrike" cap="none" dirty="0" smtClean="0">
                <a:solidFill>
                  <a:srgbClr val="FF7F00"/>
                </a:solidFill>
                <a:latin typeface="Arial" charset="0"/>
                <a:ea typeface="Arial" charset="0"/>
                <a:cs typeface="Arial" charset="0"/>
                <a:sym typeface="Cabin"/>
              </a:rPr>
              <a:t>Antes 0</a:t>
            </a:r>
          </a:p>
          <a:p>
            <a:pPr marL="0" marR="0" lvl="0" indent="0" algn="l" rtl="0">
              <a:lnSpc>
                <a:spcPct val="100000"/>
              </a:lnSpc>
              <a:spcBef>
                <a:spcPts val="0"/>
              </a:spcBef>
              <a:spcAft>
                <a:spcPts val="0"/>
              </a:spcAft>
              <a:buClr>
                <a:srgbClr val="00FFFF"/>
              </a:buClr>
              <a:buSzPct val="25000"/>
              <a:buFont typeface="Cabin"/>
              <a:buNone/>
            </a:pPr>
            <a:r>
              <a:rPr lang="es-AR" sz="3000" u="none" strike="noStrike" cap="none" dirty="0" smtClean="0">
                <a:solidFill>
                  <a:srgbClr val="00FFFF"/>
                </a:solidFill>
                <a:latin typeface="Arial" charset="0"/>
                <a:ea typeface="Arial" charset="0"/>
                <a:cs typeface="Arial" charset="0"/>
                <a:sym typeface="Cabin"/>
              </a:rPr>
              <a:t>1 </a:t>
            </a:r>
            <a:r>
              <a:rPr lang="es-AR" sz="3000" u="none" strike="noStrike" cap="none" dirty="0" smtClean="0">
                <a:solidFill>
                  <a:srgbClr val="FF00FF"/>
                </a:solidFill>
                <a:latin typeface="Arial" charset="0"/>
                <a:ea typeface="Arial" charset="0"/>
                <a:cs typeface="Arial" charset="0"/>
                <a:sym typeface="Cabin"/>
              </a:rPr>
              <a:t>9</a:t>
            </a:r>
          </a:p>
          <a:p>
            <a:pPr marL="0" marR="0" lvl="0" indent="0" algn="l" rtl="0">
              <a:lnSpc>
                <a:spcPct val="100000"/>
              </a:lnSpc>
              <a:spcBef>
                <a:spcPts val="0"/>
              </a:spcBef>
              <a:spcAft>
                <a:spcPts val="0"/>
              </a:spcAft>
              <a:buClr>
                <a:srgbClr val="00FFFF"/>
              </a:buClr>
              <a:buSzPct val="25000"/>
              <a:buFont typeface="Cabin"/>
              <a:buNone/>
            </a:pPr>
            <a:r>
              <a:rPr lang="es-AR" sz="3000" u="none" strike="noStrike" cap="none" dirty="0" smtClean="0">
                <a:solidFill>
                  <a:srgbClr val="00FFFF"/>
                </a:solidFill>
                <a:latin typeface="Arial" charset="0"/>
                <a:ea typeface="Arial" charset="0"/>
                <a:cs typeface="Arial" charset="0"/>
                <a:sym typeface="Cabin"/>
              </a:rPr>
              <a:t>2</a:t>
            </a:r>
            <a:r>
              <a:rPr lang="es-AR" sz="3000" u="none" strike="noStrike" cap="none" dirty="0" smtClean="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FF"/>
              </a:buClr>
              <a:buSzPct val="25000"/>
              <a:buFont typeface="Cabin"/>
              <a:buNone/>
            </a:pPr>
            <a:r>
              <a:rPr lang="es-AR" sz="3000" u="none" strike="noStrike" cap="none" dirty="0" smtClean="0">
                <a:solidFill>
                  <a:srgbClr val="00FFFF"/>
                </a:solidFill>
                <a:latin typeface="Arial" charset="0"/>
                <a:ea typeface="Arial" charset="0"/>
                <a:cs typeface="Arial" charset="0"/>
                <a:sym typeface="Cabin"/>
              </a:rPr>
              <a:t>3</a:t>
            </a:r>
            <a:r>
              <a:rPr lang="es-AR" sz="3000" u="none" strike="noStrike" cap="none" dirty="0" smtClean="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FF"/>
              </a:buClr>
              <a:buSzPct val="25000"/>
              <a:buFont typeface="Cabin"/>
              <a:buNone/>
            </a:pPr>
            <a:r>
              <a:rPr lang="es-AR" sz="3000" u="none" strike="noStrike" cap="none" dirty="0" smtClean="0">
                <a:solidFill>
                  <a:srgbClr val="00FFFF"/>
                </a:solidFill>
                <a:latin typeface="Arial" charset="0"/>
                <a:ea typeface="Arial" charset="0"/>
                <a:cs typeface="Arial" charset="0"/>
                <a:sym typeface="Cabin"/>
              </a:rPr>
              <a:t>4 </a:t>
            </a:r>
            <a:r>
              <a:rPr lang="es-AR" sz="3000" u="none" strike="noStrike" cap="none" dirty="0" smtClean="0">
                <a:solidFill>
                  <a:srgbClr val="FF00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00FFFF"/>
              </a:buClr>
              <a:buSzPct val="25000"/>
              <a:buFont typeface="Cabin"/>
              <a:buNone/>
            </a:pPr>
            <a:r>
              <a:rPr lang="es-AR" sz="3000" u="none" strike="noStrike" cap="none" dirty="0" smtClean="0">
                <a:solidFill>
                  <a:srgbClr val="00FFFF"/>
                </a:solidFill>
                <a:latin typeface="Arial" charset="0"/>
                <a:ea typeface="Arial" charset="0"/>
                <a:cs typeface="Arial" charset="0"/>
                <a:sym typeface="Cabin"/>
              </a:rPr>
              <a:t>5 </a:t>
            </a:r>
            <a:r>
              <a:rPr lang="es-AR" sz="3000" u="none" strike="noStrike" cap="none" dirty="0" smtClean="0">
                <a:solidFill>
                  <a:srgbClr val="FF00FF"/>
                </a:solidFill>
                <a:latin typeface="Arial" charset="0"/>
                <a:ea typeface="Arial" charset="0"/>
                <a:cs typeface="Arial" charset="0"/>
                <a:sym typeface="Cabin"/>
              </a:rPr>
              <a:t>74</a:t>
            </a:r>
          </a:p>
          <a:p>
            <a:pPr marL="0" marR="0" lvl="0" indent="0" algn="l" rtl="0">
              <a:lnSpc>
                <a:spcPct val="100000"/>
              </a:lnSpc>
              <a:spcBef>
                <a:spcPts val="0"/>
              </a:spcBef>
              <a:spcAft>
                <a:spcPts val="0"/>
              </a:spcAft>
              <a:buClr>
                <a:srgbClr val="00FFFF"/>
              </a:buClr>
              <a:buSzPct val="25000"/>
              <a:buFont typeface="Cabin"/>
              <a:buNone/>
            </a:pPr>
            <a:r>
              <a:rPr lang="es-AR" sz="3000" u="none" strike="noStrike" cap="none" dirty="0" smtClean="0">
                <a:solidFill>
                  <a:srgbClr val="00FFFF"/>
                </a:solidFill>
                <a:latin typeface="Arial" charset="0"/>
                <a:ea typeface="Arial" charset="0"/>
                <a:cs typeface="Arial" charset="0"/>
                <a:sym typeface="Cabin"/>
              </a:rPr>
              <a:t>6 </a:t>
            </a:r>
            <a:r>
              <a:rPr lang="es-AR" sz="3000" u="none" strike="noStrike" cap="none" dirty="0" smtClean="0">
                <a:solidFill>
                  <a:srgbClr val="FF00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s-AR" sz="3000" u="none" strike="noStrike" cap="none" dirty="0" smtClean="0">
                <a:solidFill>
                  <a:srgbClr val="FF7F00"/>
                </a:solidFill>
                <a:latin typeface="Arial" charset="0"/>
                <a:ea typeface="Arial" charset="0"/>
                <a:cs typeface="Arial" charset="0"/>
                <a:sym typeface="Cabin"/>
              </a:rPr>
              <a:t>Después </a:t>
            </a:r>
            <a:r>
              <a:rPr lang="es-AR" sz="3000" u="none" strike="noStrike" cap="none" dirty="0" smtClean="0">
                <a:solidFill>
                  <a:srgbClr val="00FFFF"/>
                </a:solidFill>
                <a:latin typeface="Arial" charset="0"/>
                <a:ea typeface="Arial" charset="0"/>
                <a:cs typeface="Arial" charset="0"/>
                <a:sym typeface="Cabin"/>
              </a:rPr>
              <a:t>6</a:t>
            </a:r>
            <a:endParaRPr lang="es-AR" sz="3000" u="none" strike="noStrike" cap="none" dirty="0">
              <a:solidFill>
                <a:srgbClr val="00FFFF"/>
              </a:solidFill>
              <a:latin typeface="Arial" charset="0"/>
              <a:ea typeface="Arial" charset="0"/>
              <a:cs typeface="Arial" charset="0"/>
              <a:sym typeface="Cabin"/>
            </a:endParaRPr>
          </a:p>
        </p:txBody>
      </p:sp>
      <p:sp>
        <p:nvSpPr>
          <p:cNvPr id="683" name="Shape 683"/>
          <p:cNvSpPr txBox="1"/>
          <p:nvPr/>
        </p:nvSpPr>
        <p:spPr>
          <a:xfrm>
            <a:off x="1155700" y="6858646"/>
            <a:ext cx="14071499" cy="1143000"/>
          </a:xfrm>
          <a:prstGeom prst="rect">
            <a:avLst/>
          </a:prstGeom>
          <a:noFill/>
          <a:ln>
            <a:noFill/>
          </a:ln>
        </p:spPr>
        <p:txBody>
          <a:bodyPr lIns="0" tIns="0" rIns="0" bIns="0" anchor="ctr" anchorCtr="0">
            <a:noAutofit/>
          </a:bodyPr>
          <a:lstStyle/>
          <a:p>
            <a:pPr marL="0" marR="0" lvl="0" indent="0" rtl="0">
              <a:lnSpc>
                <a:spcPct val="115000"/>
              </a:lnSpc>
              <a:spcBef>
                <a:spcPts val="0"/>
              </a:spcBef>
              <a:spcAft>
                <a:spcPts val="0"/>
              </a:spcAft>
              <a:buClr>
                <a:schemeClr val="lt1"/>
              </a:buClr>
              <a:buSzPct val="25000"/>
              <a:buFont typeface="Cabin"/>
              <a:buNone/>
            </a:pPr>
            <a:r>
              <a:rPr lang="es-ES" sz="3200" u="none" strike="noStrike" cap="none" dirty="0" smtClean="0">
                <a:solidFill>
                  <a:schemeClr val="lt1"/>
                </a:solidFill>
                <a:latin typeface="Arial" charset="0"/>
                <a:ea typeface="Arial" charset="0"/>
                <a:cs typeface="Arial" charset="0"/>
                <a:sym typeface="Cabin"/>
              </a:rPr>
              <a:t>Para </a:t>
            </a:r>
            <a:r>
              <a:rPr lang="es-ES" sz="3200" u="none" strike="noStrike" cap="none" dirty="0" smtClean="0">
                <a:solidFill>
                  <a:srgbClr val="00FF00"/>
                </a:solidFill>
                <a:latin typeface="Arial" charset="0"/>
                <a:ea typeface="Arial" charset="0"/>
                <a:cs typeface="Arial" charset="0"/>
                <a:sym typeface="Cabin"/>
              </a:rPr>
              <a:t>contar</a:t>
            </a:r>
            <a:r>
              <a:rPr lang="es-ES" sz="3200" u="none" strike="noStrike" cap="none" dirty="0" smtClean="0">
                <a:solidFill>
                  <a:schemeClr val="lt1"/>
                </a:solidFill>
                <a:latin typeface="Arial" charset="0"/>
                <a:ea typeface="Arial" charset="0"/>
                <a:cs typeface="Arial" charset="0"/>
                <a:sym typeface="Cabin"/>
              </a:rPr>
              <a:t> cuántas veces ejecutamos un bucle, introducimos una </a:t>
            </a:r>
            <a:r>
              <a:rPr lang="es-ES" sz="3200" u="none" strike="noStrike" cap="none" dirty="0" smtClean="0">
                <a:solidFill>
                  <a:srgbClr val="00FFFF"/>
                </a:solidFill>
                <a:latin typeface="Arial" charset="0"/>
                <a:ea typeface="Arial" charset="0"/>
                <a:cs typeface="Arial" charset="0"/>
                <a:sym typeface="Cabin"/>
              </a:rPr>
              <a:t>variable de conteo que comience en 0</a:t>
            </a:r>
            <a:r>
              <a:rPr lang="es-ES" sz="3200" u="none" strike="noStrike" cap="none" dirty="0" smtClean="0">
                <a:solidFill>
                  <a:schemeClr val="lt1"/>
                </a:solidFill>
                <a:latin typeface="Arial" charset="0"/>
                <a:ea typeface="Arial" charset="0"/>
                <a:cs typeface="Arial" charset="0"/>
                <a:sym typeface="Cabin"/>
              </a:rPr>
              <a:t> y le sumamos </a:t>
            </a:r>
            <a:r>
              <a:rPr lang="es-ES" sz="3200" u="none" strike="noStrike" cap="none" dirty="0" smtClean="0">
                <a:solidFill>
                  <a:srgbClr val="00FFFF"/>
                </a:solidFill>
                <a:latin typeface="Arial" charset="0"/>
                <a:ea typeface="Arial" charset="0"/>
                <a:cs typeface="Arial" charset="0"/>
                <a:sym typeface="Cabin"/>
              </a:rPr>
              <a:t>uno cada vez a través del bucle.</a:t>
            </a:r>
            <a:endParaRPr lang="es-ES" sz="3200" u="none" strike="noStrike" cap="none" dirty="0">
              <a:solidFill>
                <a:srgbClr val="00FFFF"/>
              </a:solidFill>
              <a:latin typeface="Arial" charset="0"/>
              <a:ea typeface="Arial" charset="0"/>
              <a:cs typeface="Arial" charset="0"/>
              <a:sym typeface="Cabin"/>
            </a:endParaRPr>
          </a:p>
        </p:txBody>
      </p:sp>
      <p:sp>
        <p:nvSpPr>
          <p:cNvPr id="7" name="6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11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50"/>
        <p:cNvGrpSpPr/>
        <p:nvPr/>
      </p:nvGrpSpPr>
      <p:grpSpPr>
        <a:xfrm>
          <a:off x="0" y="0"/>
          <a:ext cx="0" cy="0"/>
          <a:chOff x="0" y="0"/>
          <a:chExt cx="0" cy="0"/>
        </a:xfrm>
      </p:grpSpPr>
      <p:sp>
        <p:nvSpPr>
          <p:cNvPr id="751" name="Shape 75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ES" sz="7600" u="none" strike="noStrike" cap="none" dirty="0" smtClean="0">
                <a:solidFill>
                  <a:srgbClr val="FFFF00"/>
                </a:solidFill>
                <a:latin typeface="Arial" charset="0"/>
                <a:ea typeface="Arial" charset="0"/>
                <a:cs typeface="Arial" charset="0"/>
                <a:sym typeface="Cabin"/>
              </a:rPr>
              <a:t>Los Operadores </a:t>
            </a:r>
            <a:r>
              <a:rPr lang="es-ES" sz="7600" dirty="0" smtClean="0">
                <a:solidFill>
                  <a:srgbClr val="FFFF00"/>
                </a:solidFill>
                <a:latin typeface="Arial" charset="0"/>
                <a:ea typeface="Arial" charset="0"/>
                <a:cs typeface="Arial" charset="0"/>
                <a:sym typeface="Cabin"/>
              </a:rPr>
              <a:t>“</a:t>
            </a:r>
            <a:r>
              <a:rPr lang="es-ES" sz="7600" u="none" strike="noStrike" cap="none" dirty="0" smtClean="0">
                <a:solidFill>
                  <a:srgbClr val="00FFFF"/>
                </a:solidFill>
                <a:latin typeface="Arial" charset="0"/>
                <a:ea typeface="Arial" charset="0"/>
                <a:cs typeface="Arial" charset="0"/>
                <a:sym typeface="Cabin"/>
              </a:rPr>
              <a:t>is</a:t>
            </a:r>
            <a:r>
              <a:rPr lang="es-ES" sz="7600" dirty="0" smtClean="0">
                <a:solidFill>
                  <a:srgbClr val="FFFF00"/>
                </a:solidFill>
                <a:latin typeface="Arial" charset="0"/>
                <a:ea typeface="Arial" charset="0"/>
                <a:cs typeface="Arial" charset="0"/>
                <a:sym typeface="Cabin"/>
              </a:rPr>
              <a:t>”</a:t>
            </a:r>
            <a:r>
              <a:rPr lang="es-ES" sz="7600" u="none" strike="noStrike" cap="none" dirty="0" smtClean="0">
                <a:solidFill>
                  <a:srgbClr val="FFFF00"/>
                </a:solidFill>
                <a:latin typeface="Arial" charset="0"/>
                <a:ea typeface="Arial" charset="0"/>
                <a:cs typeface="Arial" charset="0"/>
                <a:sym typeface="Cabin"/>
              </a:rPr>
              <a:t> e </a:t>
            </a:r>
            <a:r>
              <a:rPr lang="es-ES" sz="7600" dirty="0" smtClean="0">
                <a:solidFill>
                  <a:srgbClr val="FFFF00"/>
                </a:solidFill>
                <a:latin typeface="Arial" charset="0"/>
                <a:ea typeface="Arial" charset="0"/>
                <a:cs typeface="Arial" charset="0"/>
                <a:sym typeface="Cabin"/>
              </a:rPr>
              <a:t>“</a:t>
            </a:r>
            <a:r>
              <a:rPr lang="es-ES" sz="7600" u="none" strike="noStrike" cap="none" dirty="0" smtClean="0">
                <a:solidFill>
                  <a:srgbClr val="FF9900"/>
                </a:solidFill>
                <a:latin typeface="Arial" charset="0"/>
                <a:ea typeface="Arial" charset="0"/>
                <a:cs typeface="Arial" charset="0"/>
                <a:sym typeface="Cabin"/>
              </a:rPr>
              <a:t>is not</a:t>
            </a:r>
            <a:r>
              <a:rPr lang="es-ES" sz="7600" dirty="0" smtClean="0">
                <a:solidFill>
                  <a:srgbClr val="FFFF00"/>
                </a:solidFill>
                <a:latin typeface="Arial" charset="0"/>
                <a:ea typeface="Arial" charset="0"/>
                <a:cs typeface="Arial" charset="0"/>
                <a:sym typeface="Cabin"/>
              </a:rPr>
              <a:t>”</a:t>
            </a:r>
            <a:endParaRPr lang="es-ES" sz="7600" u="none" strike="noStrike" cap="none" dirty="0">
              <a:solidFill>
                <a:srgbClr val="FFFF00"/>
              </a:solidFill>
              <a:latin typeface="Arial" charset="0"/>
              <a:ea typeface="Arial" charset="0"/>
              <a:cs typeface="Arial" charset="0"/>
              <a:sym typeface="Cabin"/>
            </a:endParaRPr>
          </a:p>
        </p:txBody>
      </p:sp>
      <p:sp>
        <p:nvSpPr>
          <p:cNvPr id="752" name="Shape 752"/>
          <p:cNvSpPr txBox="1">
            <a:spLocks noGrp="1"/>
          </p:cNvSpPr>
          <p:nvPr>
            <p:ph idx="1"/>
          </p:nvPr>
        </p:nvSpPr>
        <p:spPr>
          <a:xfrm>
            <a:off x="8093395" y="1737106"/>
            <a:ext cx="7639176" cy="5702399"/>
          </a:xfrm>
          <a:prstGeom prst="rect">
            <a:avLst/>
          </a:prstGeom>
          <a:noFill/>
          <a:ln>
            <a:noFill/>
          </a:ln>
        </p:spPr>
        <p:txBody>
          <a:bodyPr lIns="38100" tIns="38100" rIns="38100" bIns="38100" anchor="ctr" anchorCtr="0">
            <a:noAutofit/>
          </a:bodyPr>
          <a:lstStyle/>
          <a:p>
            <a:pPr marL="749300" marR="0" lvl="0" indent="-358394" algn="l" rtl="0">
              <a:lnSpc>
                <a:spcPct val="100000"/>
              </a:lnSpc>
              <a:spcBef>
                <a:spcPts val="0"/>
              </a:spcBef>
              <a:spcAft>
                <a:spcPts val="0"/>
              </a:spcAft>
              <a:buClr>
                <a:schemeClr val="lt1"/>
              </a:buClr>
              <a:buSzPct val="100000"/>
              <a:buFont typeface="Cabin"/>
              <a:buChar char="•"/>
            </a:pPr>
            <a:r>
              <a:rPr lang="es-ES" sz="3400" b="0" u="none" strike="noStrike" cap="none" dirty="0" smtClean="0">
                <a:solidFill>
                  <a:schemeClr val="lt1"/>
                </a:solidFill>
                <a:latin typeface="Arial" charset="0"/>
                <a:ea typeface="Arial" charset="0"/>
                <a:cs typeface="Arial" charset="0"/>
                <a:sym typeface="Cabin"/>
              </a:rPr>
              <a:t>Python tiene un operador</a:t>
            </a:r>
            <a:r>
              <a:rPr lang="es-ES" sz="3400" b="0" dirty="0" smtClean="0">
                <a:solidFill>
                  <a:schemeClr val="lt1"/>
                </a:solidFill>
                <a:latin typeface="Arial" charset="0"/>
                <a:ea typeface="Arial" charset="0"/>
                <a:cs typeface="Arial" charset="0"/>
                <a:sym typeface="Cabin"/>
              </a:rPr>
              <a:t> </a:t>
            </a:r>
            <a:r>
              <a:rPr lang="es-ES" sz="3400" b="0" u="none" strike="noStrike" cap="none" dirty="0" smtClean="0">
                <a:solidFill>
                  <a:srgbClr val="00FFFF"/>
                </a:solidFill>
                <a:latin typeface="Arial" charset="0"/>
                <a:ea typeface="Arial" charset="0"/>
                <a:cs typeface="Arial" charset="0"/>
                <a:sym typeface="Cabin"/>
              </a:rPr>
              <a:t>is</a:t>
            </a:r>
            <a:r>
              <a:rPr lang="es-ES" sz="3400" b="0" u="none" strike="noStrike" cap="none" dirty="0" smtClean="0">
                <a:solidFill>
                  <a:schemeClr val="lt1"/>
                </a:solidFill>
                <a:latin typeface="Arial" charset="0"/>
                <a:ea typeface="Arial" charset="0"/>
                <a:cs typeface="Arial" charset="0"/>
                <a:sym typeface="Cabin"/>
              </a:rPr>
              <a:t> </a:t>
            </a:r>
            <a:r>
              <a:rPr lang="es-ES" sz="3400" b="0" dirty="0">
                <a:solidFill>
                  <a:srgbClr val="00FFFF"/>
                </a:solidFill>
                <a:latin typeface="Arial" charset="0"/>
                <a:ea typeface="Arial" charset="0"/>
                <a:cs typeface="Arial" charset="0"/>
                <a:sym typeface="Cabin"/>
              </a:rPr>
              <a:t>(es) </a:t>
            </a:r>
            <a:r>
              <a:rPr lang="es-ES" sz="3400" b="0" u="none" strike="noStrike" cap="none" dirty="0" smtClean="0">
                <a:solidFill>
                  <a:schemeClr val="lt1"/>
                </a:solidFill>
                <a:latin typeface="Arial" charset="0"/>
                <a:ea typeface="Arial" charset="0"/>
                <a:cs typeface="Arial" charset="0"/>
                <a:sym typeface="Cabin"/>
              </a:rPr>
              <a:t>que puede ser utilizado en expresiones lógicas</a:t>
            </a:r>
          </a:p>
          <a:p>
            <a:pPr marL="749300" marR="0" lvl="0" indent="-358394" algn="l" rtl="0">
              <a:lnSpc>
                <a:spcPct val="100000"/>
              </a:lnSpc>
              <a:spcBef>
                <a:spcPts val="3500"/>
              </a:spcBef>
              <a:spcAft>
                <a:spcPts val="0"/>
              </a:spcAft>
              <a:buClr>
                <a:schemeClr val="lt1"/>
              </a:buClr>
              <a:buSzPct val="100000"/>
              <a:buFont typeface="Cabin"/>
              <a:buChar char="•"/>
            </a:pPr>
            <a:r>
              <a:rPr lang="es-ES" sz="3400" b="0" u="none" strike="noStrike" cap="none" dirty="0" smtClean="0">
                <a:solidFill>
                  <a:schemeClr val="lt1"/>
                </a:solidFill>
                <a:latin typeface="Arial" charset="0"/>
                <a:ea typeface="Arial" charset="0"/>
                <a:cs typeface="Arial" charset="0"/>
                <a:sym typeface="Cabin"/>
              </a:rPr>
              <a:t>Implica que </a:t>
            </a:r>
            <a:r>
              <a:rPr lang="es-ES" sz="3400" b="0" dirty="0" smtClean="0">
                <a:solidFill>
                  <a:schemeClr val="lt1"/>
                </a:solidFill>
                <a:latin typeface="Arial" charset="0"/>
                <a:ea typeface="Arial" charset="0"/>
                <a:cs typeface="Arial" charset="0"/>
                <a:sym typeface="Cabin"/>
              </a:rPr>
              <a:t>“</a:t>
            </a:r>
            <a:r>
              <a:rPr lang="es-ES" sz="3400" b="0" u="none" strike="noStrike" cap="none" dirty="0" smtClean="0">
                <a:solidFill>
                  <a:srgbClr val="00FFFF"/>
                </a:solidFill>
                <a:latin typeface="Arial" charset="0"/>
                <a:ea typeface="Arial" charset="0"/>
                <a:cs typeface="Arial" charset="0"/>
                <a:sym typeface="Cabin"/>
              </a:rPr>
              <a:t>es el mismo que</a:t>
            </a:r>
            <a:r>
              <a:rPr lang="es-ES" sz="3400" b="0" dirty="0" smtClean="0">
                <a:solidFill>
                  <a:schemeClr val="lt1"/>
                </a:solidFill>
                <a:latin typeface="Arial" charset="0"/>
                <a:ea typeface="Arial" charset="0"/>
                <a:cs typeface="Arial" charset="0"/>
                <a:sym typeface="Cabin"/>
              </a:rPr>
              <a:t>”</a:t>
            </a:r>
          </a:p>
          <a:p>
            <a:pPr marL="749300" marR="0" lvl="0" indent="-358394" algn="l" rtl="0">
              <a:lnSpc>
                <a:spcPct val="100000"/>
              </a:lnSpc>
              <a:spcBef>
                <a:spcPts val="3500"/>
              </a:spcBef>
              <a:spcAft>
                <a:spcPts val="0"/>
              </a:spcAft>
              <a:buClr>
                <a:schemeClr val="lt1"/>
              </a:buClr>
              <a:buSzPct val="100000"/>
              <a:buFont typeface="Cabin"/>
              <a:buChar char="•"/>
            </a:pPr>
            <a:r>
              <a:rPr lang="es-ES" sz="3400" b="0" u="none" strike="noStrike" cap="none" dirty="0" smtClean="0">
                <a:solidFill>
                  <a:schemeClr val="lt1"/>
                </a:solidFill>
                <a:latin typeface="Arial" charset="0"/>
                <a:ea typeface="Arial" charset="0"/>
                <a:cs typeface="Arial" charset="0"/>
                <a:sym typeface="Cabin"/>
              </a:rPr>
              <a:t>Similar a, pero más fuerte que </a:t>
            </a:r>
            <a:r>
              <a:rPr lang="es-ES" sz="3400" b="0" u="none" strike="noStrike" cap="none" dirty="0" smtClean="0">
                <a:solidFill>
                  <a:srgbClr val="00FFFF"/>
                </a:solidFill>
                <a:latin typeface="Arial" charset="0"/>
                <a:ea typeface="Arial" charset="0"/>
                <a:cs typeface="Arial" charset="0"/>
                <a:sym typeface="Cabin"/>
              </a:rPr>
              <a:t>==</a:t>
            </a:r>
          </a:p>
          <a:p>
            <a:pPr marL="749300" marR="0" lvl="0" indent="-358394" algn="l" rtl="0">
              <a:lnSpc>
                <a:spcPct val="100000"/>
              </a:lnSpc>
              <a:spcBef>
                <a:spcPts val="3500"/>
              </a:spcBef>
              <a:spcAft>
                <a:spcPts val="0"/>
              </a:spcAft>
              <a:buClr>
                <a:schemeClr val="lt1"/>
              </a:buClr>
              <a:buSzPct val="100000"/>
              <a:buFont typeface="Cabin"/>
              <a:buChar char="•"/>
            </a:pPr>
            <a:r>
              <a:rPr lang="es-ES" sz="3400" b="0" u="none" strike="noStrike" cap="none" dirty="0" smtClean="0">
                <a:solidFill>
                  <a:srgbClr val="FF7F00"/>
                </a:solidFill>
                <a:latin typeface="Arial" charset="0"/>
                <a:ea typeface="Arial" charset="0"/>
                <a:cs typeface="Arial" charset="0"/>
                <a:sym typeface="Cabin"/>
              </a:rPr>
              <a:t>is </a:t>
            </a:r>
            <a:r>
              <a:rPr lang="es-ES" sz="3400" b="0" dirty="0">
                <a:solidFill>
                  <a:srgbClr val="FF7F00"/>
                </a:solidFill>
                <a:latin typeface="Arial" charset="0"/>
                <a:ea typeface="Arial" charset="0"/>
                <a:cs typeface="Arial" charset="0"/>
                <a:sym typeface="Cabin"/>
              </a:rPr>
              <a:t>not </a:t>
            </a:r>
            <a:r>
              <a:rPr lang="es-ES" sz="3400" b="0" dirty="0" smtClean="0">
                <a:solidFill>
                  <a:srgbClr val="FF7F00"/>
                </a:solidFill>
                <a:latin typeface="Arial" charset="0"/>
                <a:ea typeface="Arial" charset="0"/>
                <a:cs typeface="Arial" charset="0"/>
                <a:sym typeface="Cabin"/>
              </a:rPr>
              <a:t>(</a:t>
            </a:r>
            <a:r>
              <a:rPr lang="es-ES" sz="3400" b="0" dirty="0">
                <a:solidFill>
                  <a:srgbClr val="FF7F00"/>
                </a:solidFill>
                <a:latin typeface="Arial" charset="0"/>
                <a:ea typeface="Arial" charset="0"/>
                <a:cs typeface="Arial" charset="0"/>
                <a:sym typeface="Cabin"/>
              </a:rPr>
              <a:t>no es) </a:t>
            </a:r>
            <a:r>
              <a:rPr lang="es-ES" sz="3400" b="0" u="none" strike="noStrike" cap="none" dirty="0" smtClean="0">
                <a:solidFill>
                  <a:schemeClr val="lt1"/>
                </a:solidFill>
                <a:latin typeface="Arial" charset="0"/>
                <a:ea typeface="Arial" charset="0"/>
                <a:cs typeface="Arial" charset="0"/>
                <a:sym typeface="Cabin"/>
              </a:rPr>
              <a:t>también es un operador lógico</a:t>
            </a:r>
            <a:endParaRPr lang="es-ES" sz="3400" b="0" u="none" strike="noStrike" cap="none" dirty="0">
              <a:solidFill>
                <a:schemeClr val="lt1"/>
              </a:solidFill>
              <a:latin typeface="Arial" charset="0"/>
              <a:ea typeface="Arial" charset="0"/>
              <a:cs typeface="Arial" charset="0"/>
              <a:sym typeface="Cabin"/>
            </a:endParaRPr>
          </a:p>
        </p:txBody>
      </p:sp>
      <p:sp>
        <p:nvSpPr>
          <p:cNvPr id="753" name="Shape 753"/>
          <p:cNvSpPr txBox="1"/>
          <p:nvPr/>
        </p:nvSpPr>
        <p:spPr>
          <a:xfrm>
            <a:off x="749640" y="2563540"/>
            <a:ext cx="7971726" cy="4984799"/>
          </a:xfrm>
          <a:prstGeom prst="rect">
            <a:avLst/>
          </a:prstGeom>
          <a:noFill/>
          <a:ln>
            <a:noFill/>
          </a:ln>
        </p:spPr>
        <p:txBody>
          <a:bodyPr lIns="0" tIns="0" rIns="0" bIns="0" anchor="ctr" anchorCtr="0">
            <a:noAutofit/>
          </a:bodyPr>
          <a:lstStyle/>
          <a:p>
            <a:pPr lvl="0">
              <a:buClr>
                <a:srgbClr val="00FF00"/>
              </a:buClr>
              <a:buSzPct val="25000"/>
            </a:pPr>
            <a:r>
              <a:rPr lang="en-US" sz="2600" b="1" noProof="1" smtClean="0">
                <a:solidFill>
                  <a:srgbClr val="00FF00"/>
                </a:solidFill>
                <a:latin typeface="Courier New"/>
                <a:ea typeface="Courier New"/>
                <a:cs typeface="Courier New"/>
                <a:sym typeface="Courier New"/>
              </a:rPr>
              <a:t>menor </a:t>
            </a:r>
            <a:r>
              <a:rPr lang="en-US" sz="2600" b="1" i="0" u="none" strike="noStrike" cap="none" noProof="1" smtClean="0">
                <a:solidFill>
                  <a:schemeClr val="lt1"/>
                </a:solidFill>
                <a:latin typeface="Courier New"/>
                <a:ea typeface="Courier New"/>
                <a:cs typeface="Courier New"/>
                <a:sym typeface="Courier New"/>
              </a:rPr>
              <a:t>= </a:t>
            </a:r>
            <a:r>
              <a:rPr lang="en-US" sz="2600" b="1" i="0" u="none" strike="noStrike" cap="none" noProof="1" smtClean="0">
                <a:solidFill>
                  <a:srgbClr val="FFFF00"/>
                </a:solidFill>
                <a:latin typeface="Courier New"/>
                <a:ea typeface="Courier New"/>
                <a:cs typeface="Courier New"/>
                <a:sym typeface="Courier New"/>
              </a:rPr>
              <a:t>Ninguno</a:t>
            </a: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noProof="1" smtClean="0">
                <a:solidFill>
                  <a:srgbClr val="FFFF00"/>
                </a:solidFill>
                <a:latin typeface="Courier New"/>
                <a:ea typeface="Courier New"/>
                <a:cs typeface="Courier New"/>
                <a:sym typeface="Courier New"/>
              </a:rPr>
              <a:t>print</a:t>
            </a:r>
            <a:r>
              <a:rPr lang="en-US" sz="2600" b="1" noProof="1" smtClean="0">
                <a:solidFill>
                  <a:schemeClr val="lt1"/>
                </a:solidFill>
                <a:latin typeface="Courier New"/>
                <a:ea typeface="Courier New"/>
                <a:cs typeface="Courier New"/>
                <a:sym typeface="Courier New"/>
              </a:rPr>
              <a:t>('Antes')</a:t>
            </a: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noProof="1" smtClean="0">
                <a:solidFill>
                  <a:srgbClr val="FFFF00"/>
                </a:solidFill>
                <a:latin typeface="Courier New"/>
                <a:ea typeface="Courier New"/>
                <a:cs typeface="Courier New"/>
                <a:sym typeface="Courier New"/>
              </a:rPr>
              <a:t>for </a:t>
            </a:r>
            <a:r>
              <a:rPr lang="en-US" sz="2600" b="1" i="0" u="none" strike="noStrike" cap="none" noProof="1" smtClean="0">
                <a:solidFill>
                  <a:schemeClr val="lt1"/>
                </a:solidFill>
                <a:latin typeface="Courier New"/>
                <a:ea typeface="Courier New"/>
                <a:cs typeface="Courier New"/>
                <a:sym typeface="Courier New"/>
              </a:rPr>
              <a:t>valor </a:t>
            </a:r>
            <a:r>
              <a:rPr lang="en-US" sz="2600" b="1" noProof="1" smtClean="0">
                <a:solidFill>
                  <a:srgbClr val="FFFF00"/>
                </a:solidFill>
                <a:latin typeface="Courier New"/>
                <a:ea typeface="Courier New"/>
                <a:cs typeface="Courier New"/>
                <a:sym typeface="Courier New"/>
              </a:rPr>
              <a:t>i</a:t>
            </a:r>
            <a:r>
              <a:rPr lang="en-US" sz="2600" b="1" i="0" u="none" strike="noStrike" cap="none" noProof="1" smtClean="0">
                <a:solidFill>
                  <a:srgbClr val="FFFF00"/>
                </a:solidFill>
                <a:latin typeface="Courier New"/>
                <a:ea typeface="Courier New"/>
                <a:cs typeface="Courier New"/>
                <a:sym typeface="Courier New"/>
              </a:rPr>
              <a:t>n </a:t>
            </a:r>
            <a:r>
              <a:rPr lang="en-US" sz="2600" b="1" i="0" u="none" strike="noStrike" cap="none" noProof="1" smtClean="0">
                <a:solidFill>
                  <a:schemeClr val="lt1"/>
                </a:solidFill>
                <a:latin typeface="Courier New"/>
                <a:ea typeface="Courier New"/>
                <a:cs typeface="Courier New"/>
                <a:sym typeface="Courier New"/>
              </a:rPr>
              <a:t>[3, 41, 12, 9, 74, 15] :</a:t>
            </a:r>
          </a:p>
          <a:p>
            <a:pPr lvl="0">
              <a:buClr>
                <a:schemeClr val="lt1"/>
              </a:buClr>
              <a:buSzPct val="25000"/>
            </a:pPr>
            <a:r>
              <a:rPr lang="en-US" sz="2600" b="1" i="0" u="none" strike="noStrike" cap="none" noProof="1" smtClean="0">
                <a:solidFill>
                  <a:schemeClr val="lt1"/>
                </a:solidFill>
                <a:latin typeface="Courier New"/>
                <a:ea typeface="Courier New"/>
                <a:cs typeface="Courier New"/>
                <a:sym typeface="Courier New"/>
              </a:rPr>
              <a:t>    </a:t>
            </a:r>
            <a:r>
              <a:rPr lang="en-US" sz="2600" b="1" i="0" u="none" strike="noStrike" cap="none" noProof="1" smtClean="0">
                <a:solidFill>
                  <a:srgbClr val="FFFF00"/>
                </a:solidFill>
                <a:latin typeface="Courier New"/>
                <a:ea typeface="Courier New"/>
                <a:cs typeface="Courier New"/>
                <a:sym typeface="Courier New"/>
              </a:rPr>
              <a:t>if </a:t>
            </a:r>
            <a:r>
              <a:rPr lang="en-US" sz="2600" b="1" noProof="1" smtClean="0">
                <a:solidFill>
                  <a:srgbClr val="00FF00"/>
                </a:solidFill>
                <a:latin typeface="Courier New"/>
                <a:ea typeface="Courier New"/>
                <a:cs typeface="Courier New"/>
                <a:sym typeface="Courier New"/>
              </a:rPr>
              <a:t>menor </a:t>
            </a:r>
            <a:r>
              <a:rPr lang="en-US" sz="2600" b="1" i="0" u="none" strike="noStrike" cap="none" noProof="1" smtClean="0">
                <a:solidFill>
                  <a:srgbClr val="00FFFF"/>
                </a:solidFill>
                <a:latin typeface="Courier New"/>
                <a:ea typeface="Courier New"/>
                <a:cs typeface="Courier New"/>
                <a:sym typeface="Courier New"/>
              </a:rPr>
              <a:t>is </a:t>
            </a:r>
            <a:r>
              <a:rPr lang="en-US" sz="2600" b="1" i="0" u="none" strike="noStrike" cap="none" noProof="1" smtClean="0">
                <a:solidFill>
                  <a:srgbClr val="FFFF00"/>
                </a:solidFill>
                <a:latin typeface="Courier New"/>
                <a:ea typeface="Courier New"/>
                <a:cs typeface="Courier New"/>
                <a:sym typeface="Courier New"/>
              </a:rPr>
              <a:t>Ninguno</a:t>
            </a:r>
            <a:r>
              <a:rPr lang="en-US" sz="2600" b="1" i="0" u="none" strike="noStrike" cap="none" noProof="1" smtClean="0">
                <a:solidFill>
                  <a:schemeClr val="lt1"/>
                </a:solidFill>
                <a:latin typeface="Courier New"/>
                <a:ea typeface="Courier New"/>
                <a:cs typeface="Courier New"/>
                <a:sym typeface="Courier New"/>
              </a:rPr>
              <a:t>: </a:t>
            </a:r>
          </a:p>
          <a:p>
            <a:pPr lvl="0">
              <a:buClr>
                <a:schemeClr val="lt1"/>
              </a:buClr>
              <a:buSzPct val="25000"/>
            </a:pPr>
            <a:r>
              <a:rPr lang="en-US" sz="2600" b="1" i="0" u="none" strike="noStrike" cap="none" noProof="1" smtClean="0">
                <a:solidFill>
                  <a:schemeClr val="lt1"/>
                </a:solidFill>
                <a:latin typeface="Courier New"/>
                <a:ea typeface="Courier New"/>
                <a:cs typeface="Courier New"/>
                <a:sym typeface="Courier New"/>
              </a:rPr>
              <a:t> </a:t>
            </a:r>
            <a:r>
              <a:rPr lang="en-US" sz="2600" b="1" noProof="1" smtClean="0">
                <a:solidFill>
                  <a:srgbClr val="00FF00"/>
                </a:solidFill>
                <a:latin typeface="Courier New"/>
                <a:ea typeface="Courier New"/>
                <a:cs typeface="Courier New"/>
                <a:sym typeface="Courier New"/>
              </a:rPr>
              <a:t>menor </a:t>
            </a:r>
            <a:r>
              <a:rPr lang="en-US" sz="2600" b="1" i="0" u="none" strike="noStrike" cap="none" noProof="1" smtClean="0">
                <a:solidFill>
                  <a:schemeClr val="lt1"/>
                </a:solidFill>
                <a:latin typeface="Courier New"/>
                <a:ea typeface="Courier New"/>
                <a:cs typeface="Courier New"/>
                <a:sym typeface="Courier New"/>
              </a:rPr>
              <a:t>= </a:t>
            </a:r>
            <a:r>
              <a:rPr lang="en-US" sz="2600" b="1" i="0" u="none" strike="noStrike" cap="none" noProof="1" smtClean="0">
                <a:solidFill>
                  <a:schemeClr val="lt1"/>
                </a:solidFill>
                <a:latin typeface="Courier New"/>
                <a:ea typeface="Courier New"/>
                <a:cs typeface="Courier New"/>
                <a:sym typeface="Courier New"/>
              </a:rPr>
              <a:t>valor</a:t>
            </a:r>
          </a:p>
          <a:p>
            <a:pPr lvl="0">
              <a:buClr>
                <a:schemeClr val="lt1"/>
              </a:buClr>
              <a:buSzPct val="25000"/>
            </a:pPr>
            <a:r>
              <a:rPr lang="en-US" sz="2600" b="1" i="0" u="none" strike="noStrike" cap="none" noProof="1" smtClean="0">
                <a:solidFill>
                  <a:schemeClr val="lt1"/>
                </a:solidFill>
                <a:latin typeface="Courier New"/>
                <a:ea typeface="Courier New"/>
                <a:cs typeface="Courier New"/>
                <a:sym typeface="Courier New"/>
              </a:rPr>
              <a:t>    </a:t>
            </a:r>
            <a:r>
              <a:rPr lang="en-US" sz="2600" b="1" i="0" u="none" strike="noStrike" cap="none" noProof="1" smtClean="0">
                <a:solidFill>
                  <a:srgbClr val="FFFF00"/>
                </a:solidFill>
                <a:latin typeface="Courier New"/>
                <a:ea typeface="Courier New"/>
                <a:cs typeface="Courier New"/>
                <a:sym typeface="Courier New"/>
              </a:rPr>
              <a:t>elif</a:t>
            </a:r>
            <a:r>
              <a:rPr lang="en-US" sz="2600" b="1" i="0" u="none" strike="noStrike" cap="none" noProof="1" smtClean="0">
                <a:solidFill>
                  <a:schemeClr val="lt1"/>
                </a:solidFill>
                <a:latin typeface="Courier New"/>
                <a:ea typeface="Courier New"/>
                <a:cs typeface="Courier New"/>
                <a:sym typeface="Courier New"/>
              </a:rPr>
              <a:t> valor &lt; </a:t>
            </a:r>
            <a:r>
              <a:rPr lang="en-US" sz="2600" b="1" noProof="1" smtClean="0">
                <a:solidFill>
                  <a:srgbClr val="00FF00"/>
                </a:solidFill>
                <a:latin typeface="Courier New"/>
                <a:ea typeface="Courier New"/>
                <a:cs typeface="Courier New"/>
                <a:sym typeface="Courier New"/>
              </a:rPr>
              <a:t>menor </a:t>
            </a:r>
            <a:r>
              <a:rPr lang="en-US" sz="2600" b="1" i="0" u="none" strike="noStrike" cap="none" noProof="1" smtClean="0">
                <a:solidFill>
                  <a:schemeClr val="lt1"/>
                </a:solidFill>
                <a:latin typeface="Courier New"/>
                <a:ea typeface="Courier New"/>
                <a:cs typeface="Courier New"/>
                <a:sym typeface="Courier New"/>
              </a:rPr>
              <a:t>: </a:t>
            </a:r>
            <a:endParaRPr lang="en-US" sz="2600" b="1" i="0" u="none" strike="noStrike" cap="none" noProof="1" smtClean="0">
              <a:solidFill>
                <a:schemeClr val="lt1"/>
              </a:solidFill>
              <a:latin typeface="Courier New"/>
              <a:ea typeface="Courier New"/>
              <a:cs typeface="Courier New"/>
              <a:sym typeface="Courier New"/>
            </a:endParaRPr>
          </a:p>
          <a:p>
            <a:pPr lvl="0">
              <a:buClr>
                <a:schemeClr val="lt1"/>
              </a:buClr>
              <a:buSzPct val="25000"/>
            </a:pPr>
            <a:r>
              <a:rPr lang="en-US" sz="2600" b="1" i="0" u="none" strike="noStrike" cap="none" noProof="1" smtClean="0">
                <a:solidFill>
                  <a:schemeClr val="lt1"/>
                </a:solidFill>
                <a:latin typeface="Courier New"/>
                <a:ea typeface="Courier New"/>
                <a:cs typeface="Courier New"/>
                <a:sym typeface="Courier New"/>
              </a:rPr>
              <a:t> </a:t>
            </a:r>
            <a:r>
              <a:rPr lang="en-US" sz="2600" b="1" noProof="1" smtClean="0">
                <a:solidFill>
                  <a:srgbClr val="00FF00"/>
                </a:solidFill>
                <a:latin typeface="Courier New"/>
                <a:ea typeface="Courier New"/>
                <a:cs typeface="Courier New"/>
                <a:sym typeface="Courier New"/>
              </a:rPr>
              <a:t>menor </a:t>
            </a:r>
            <a:r>
              <a:rPr lang="en-US" sz="2600" b="1" i="0" u="none" strike="noStrike" cap="none" noProof="1" smtClean="0">
                <a:solidFill>
                  <a:schemeClr val="lt1"/>
                </a:solidFill>
                <a:latin typeface="Courier New"/>
                <a:ea typeface="Courier New"/>
                <a:cs typeface="Courier New"/>
                <a:sym typeface="Courier New"/>
              </a:rPr>
              <a:t>= </a:t>
            </a:r>
            <a:r>
              <a:rPr lang="en-US" sz="2600" b="1" i="0" u="none" strike="noStrike" cap="none" noProof="1" smtClean="0">
                <a:solidFill>
                  <a:schemeClr val="lt1"/>
                </a:solidFill>
                <a:latin typeface="Courier New"/>
                <a:ea typeface="Courier New"/>
                <a:cs typeface="Courier New"/>
                <a:sym typeface="Courier New"/>
              </a:rPr>
              <a:t>valor</a:t>
            </a:r>
          </a:p>
          <a:p>
            <a:pPr lvl="0">
              <a:buClr>
                <a:schemeClr val="lt1"/>
              </a:buClr>
              <a:buSzPct val="25000"/>
            </a:pPr>
            <a:r>
              <a:rPr lang="en-US" sz="2600" b="1" i="0" u="none" strike="noStrike" cap="none" noProof="1" smtClean="0">
                <a:solidFill>
                  <a:schemeClr val="lt1"/>
                </a:solidFill>
                <a:latin typeface="Courier New"/>
                <a:ea typeface="Courier New"/>
                <a:cs typeface="Courier New"/>
                <a:sym typeface="Courier New"/>
              </a:rPr>
              <a:t>    </a:t>
            </a:r>
            <a:r>
              <a:rPr lang="en-US" sz="2600" b="1" i="0" u="none" strike="noStrike" cap="none" noProof="1" smtClean="0">
                <a:solidFill>
                  <a:srgbClr val="FFFF00"/>
                </a:solidFill>
                <a:latin typeface="Courier New"/>
                <a:ea typeface="Courier New"/>
                <a:cs typeface="Courier New"/>
                <a:sym typeface="Courier New"/>
              </a:rPr>
              <a:t>print</a:t>
            </a:r>
            <a:r>
              <a:rPr lang="en-US" sz="2600" b="1" i="0" u="none" strike="noStrike" cap="none" noProof="1" smtClean="0">
                <a:solidFill>
                  <a:schemeClr val="lt1"/>
                </a:solidFill>
                <a:latin typeface="Courier New"/>
                <a:ea typeface="Courier New"/>
                <a:cs typeface="Courier New"/>
                <a:sym typeface="Courier New"/>
              </a:rPr>
              <a:t> </a:t>
            </a:r>
            <a:r>
              <a:rPr lang="en-US" sz="2600" b="1" noProof="1" smtClean="0">
                <a:solidFill>
                  <a:srgbClr val="00FF00"/>
                </a:solidFill>
                <a:latin typeface="Courier New"/>
                <a:ea typeface="Courier New"/>
                <a:cs typeface="Courier New"/>
                <a:sym typeface="Courier New"/>
              </a:rPr>
              <a:t>menor</a:t>
            </a:r>
            <a:r>
              <a:rPr lang="en-US" sz="2600" b="1" i="0" u="none" strike="noStrike" cap="none" noProof="1" smtClean="0">
                <a:solidFill>
                  <a:schemeClr val="lt1"/>
                </a:solidFill>
                <a:latin typeface="Courier New"/>
                <a:ea typeface="Courier New"/>
                <a:cs typeface="Courier New"/>
                <a:sym typeface="Courier New"/>
              </a:rPr>
              <a:t>, </a:t>
            </a:r>
            <a:r>
              <a:rPr lang="en-US" sz="2600" b="1" i="0" u="none" strike="noStrike" cap="none" noProof="1" smtClean="0">
                <a:solidFill>
                  <a:schemeClr val="lt1"/>
                </a:solidFill>
                <a:latin typeface="Courier New"/>
                <a:ea typeface="Courier New"/>
                <a:cs typeface="Courier New"/>
                <a:sym typeface="Courier New"/>
              </a:rPr>
              <a:t>valor</a:t>
            </a:r>
          </a:p>
          <a:p>
            <a:pPr marL="0" marR="0" lvl="0" indent="0" algn="l" rtl="0">
              <a:lnSpc>
                <a:spcPct val="100000"/>
              </a:lnSpc>
              <a:spcBef>
                <a:spcPts val="0"/>
              </a:spcBef>
              <a:spcAft>
                <a:spcPts val="0"/>
              </a:spcAft>
              <a:buClr>
                <a:schemeClr val="lt1"/>
              </a:buClr>
              <a:buSzPct val="25000"/>
              <a:buFont typeface="Cabin"/>
              <a:buNone/>
            </a:pPr>
            <a:endParaRPr lang="en-US" sz="2600" b="1" i="0" u="none" strike="noStrike" cap="none" noProof="1" smtClean="0">
              <a:solidFill>
                <a:schemeClr val="lt1"/>
              </a:solidFill>
              <a:latin typeface="Courier New"/>
              <a:ea typeface="Courier New"/>
              <a:cs typeface="Courier New"/>
              <a:sym typeface="Courier New"/>
            </a:endParaRPr>
          </a:p>
          <a:p>
            <a:pPr lvl="0">
              <a:buClr>
                <a:srgbClr val="FFFF00"/>
              </a:buClr>
              <a:buSzPct val="25000"/>
            </a:pPr>
            <a:r>
              <a:rPr lang="en-US" sz="2600" b="1" i="0" u="none" strike="noStrike" cap="none" noProof="1" smtClean="0">
                <a:solidFill>
                  <a:srgbClr val="FFFF00"/>
                </a:solidFill>
                <a:latin typeface="Courier New"/>
                <a:ea typeface="Courier New"/>
                <a:cs typeface="Courier New"/>
                <a:sym typeface="Courier New"/>
              </a:rPr>
              <a:t>print</a:t>
            </a:r>
            <a:r>
              <a:rPr lang="en-US" sz="2600" b="1" noProof="1" smtClean="0">
                <a:solidFill>
                  <a:schemeClr val="lt1"/>
                </a:solidFill>
                <a:latin typeface="Courier New"/>
                <a:ea typeface="Courier New"/>
                <a:cs typeface="Courier New"/>
                <a:sym typeface="Courier New"/>
              </a:rPr>
              <a:t>(</a:t>
            </a:r>
            <a:r>
              <a:rPr lang="en-US" sz="2600" b="1" i="0" u="none" strike="noStrike" cap="none" noProof="1" smtClean="0">
                <a:solidFill>
                  <a:schemeClr val="lt1"/>
                </a:solidFill>
                <a:latin typeface="Courier New"/>
                <a:ea typeface="Courier New"/>
                <a:cs typeface="Courier New"/>
                <a:sym typeface="Courier New"/>
              </a:rPr>
              <a:t>'Después</a:t>
            </a:r>
            <a:r>
              <a:rPr lang="en-US" sz="2600" b="1" i="0" u="none" strike="noStrike" cap="none" noProof="1" smtClean="0">
                <a:solidFill>
                  <a:schemeClr val="lt1"/>
                </a:solidFill>
                <a:latin typeface="Courier New"/>
                <a:ea typeface="Courier New"/>
                <a:cs typeface="Courier New"/>
                <a:sym typeface="Courier New"/>
              </a:rPr>
              <a:t>', </a:t>
            </a:r>
            <a:r>
              <a:rPr lang="en-US" sz="2600" b="1" noProof="1" smtClean="0">
                <a:solidFill>
                  <a:srgbClr val="00FF00"/>
                </a:solidFill>
                <a:latin typeface="Courier New"/>
                <a:ea typeface="Courier New"/>
                <a:cs typeface="Courier New"/>
                <a:sym typeface="Courier New"/>
              </a:rPr>
              <a:t>menor</a:t>
            </a:r>
            <a:r>
              <a:rPr lang="en-US" sz="2600" b="1" i="0" u="none" strike="noStrike" cap="none" noProof="1" smtClean="0">
                <a:solidFill>
                  <a:schemeClr val="bg1"/>
                </a:solidFill>
                <a:latin typeface="Courier New"/>
                <a:ea typeface="Courier New"/>
                <a:cs typeface="Courier New"/>
                <a:sym typeface="Courier New"/>
              </a:rPr>
              <a:t>)</a:t>
            </a:r>
            <a:endParaRPr lang="en-US" sz="2600" b="1" i="0" u="none" strike="noStrike" cap="none" noProof="1">
              <a:solidFill>
                <a:schemeClr val="bg1"/>
              </a:solidFill>
              <a:latin typeface="Courier New"/>
              <a:ea typeface="Courier New"/>
              <a:cs typeface="Courier New"/>
              <a:sym typeface="Courier New"/>
            </a:endParaRPr>
          </a:p>
        </p:txBody>
      </p:sp>
      <p:sp>
        <p:nvSpPr>
          <p:cNvPr id="6" name="5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9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sp>
        <p:nvSpPr>
          <p:cNvPr id="760" name="Shape 76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s-ES" sz="7600" u="none" strike="noStrike" cap="none" dirty="0" smtClean="0">
                <a:solidFill>
                  <a:srgbClr val="FFFF00"/>
                </a:solidFill>
                <a:latin typeface="Arial" charset="0"/>
                <a:ea typeface="Arial" charset="0"/>
                <a:cs typeface="Arial" charset="0"/>
                <a:sym typeface="Cabin"/>
              </a:rPr>
              <a:t>Síntesis</a:t>
            </a:r>
            <a:endParaRPr lang="es-ES" sz="7600" u="none" strike="noStrike" cap="none" dirty="0">
              <a:solidFill>
                <a:srgbClr val="FFFF00"/>
              </a:solidFill>
              <a:latin typeface="Arial" charset="0"/>
              <a:ea typeface="Arial" charset="0"/>
              <a:cs typeface="Arial" charset="0"/>
              <a:sym typeface="Cabin"/>
            </a:endParaRPr>
          </a:p>
        </p:txBody>
      </p:sp>
      <p:sp>
        <p:nvSpPr>
          <p:cNvPr id="758" name="Shape 758"/>
          <p:cNvSpPr txBox="1">
            <a:spLocks noGrp="1"/>
          </p:cNvSpPr>
          <p:nvPr>
            <p:ph idx="1"/>
          </p:nvPr>
        </p:nvSpPr>
        <p:spPr>
          <a:xfrm>
            <a:off x="921091" y="2360364"/>
            <a:ext cx="14630400" cy="5902068"/>
          </a:xfrm>
          <a:prstGeom prst="rect">
            <a:avLst/>
          </a:prstGeom>
          <a:noFill/>
          <a:ln>
            <a:noFill/>
          </a:ln>
        </p:spPr>
        <p:txBody>
          <a:bodyPr lIns="38100" tIns="38100" rIns="38100" bIns="38100" anchor="t" anchorCtr="0">
            <a:noAutofit/>
          </a:bodyPr>
          <a:lstStyle/>
          <a:p>
            <a:pPr marL="685800" marR="0" lvl="0" indent="-394461" algn="l" rtl="0">
              <a:lnSpc>
                <a:spcPct val="100000"/>
              </a:lnSpc>
              <a:spcBef>
                <a:spcPts val="0"/>
              </a:spcBef>
              <a:spcAft>
                <a:spcPts val="0"/>
              </a:spcAft>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Bucle While (indefinido)</a:t>
            </a:r>
          </a:p>
          <a:p>
            <a:pPr marL="685800" marR="0" lvl="0" indent="-394461" algn="l" rtl="0">
              <a:lnSpc>
                <a:spcPct val="100000"/>
              </a:lnSpc>
              <a:spcBef>
                <a:spcPts val="3500"/>
              </a:spcBef>
              <a:spcAft>
                <a:spcPts val="0"/>
              </a:spcAft>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Bucles infinitos</a:t>
            </a:r>
          </a:p>
          <a:p>
            <a:pPr marL="685800" marR="0" lvl="0" indent="-394461" algn="l" rtl="0">
              <a:lnSpc>
                <a:spcPct val="100000"/>
              </a:lnSpc>
              <a:spcBef>
                <a:spcPts val="3500"/>
              </a:spcBef>
              <a:spcAft>
                <a:spcPts val="0"/>
              </a:spcAft>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Uso de Break</a:t>
            </a:r>
          </a:p>
          <a:p>
            <a:pPr marL="685800" marR="0" lvl="0" indent="-394462" algn="l" rtl="0">
              <a:lnSpc>
                <a:spcPct val="100000"/>
              </a:lnSpc>
              <a:spcBef>
                <a:spcPts val="3500"/>
              </a:spcBef>
              <a:spcAft>
                <a:spcPts val="0"/>
              </a:spcAft>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Uso de Continue</a:t>
            </a:r>
            <a:endParaRPr lang="es-ES" sz="3600" b="0" u="none" strike="noStrike" cap="none" dirty="0">
              <a:solidFill>
                <a:schemeClr val="lt1"/>
              </a:solidFill>
              <a:latin typeface="Arial" charset="0"/>
              <a:ea typeface="Arial" charset="0"/>
              <a:cs typeface="Arial" charset="0"/>
              <a:sym typeface="Cabin"/>
            </a:endParaRPr>
          </a:p>
        </p:txBody>
      </p:sp>
      <p:sp>
        <p:nvSpPr>
          <p:cNvPr id="759" name="Shape 759"/>
          <p:cNvSpPr txBox="1">
            <a:spLocks noGrp="1"/>
          </p:cNvSpPr>
          <p:nvPr>
            <p:ph type="body" idx="4294967295"/>
          </p:nvPr>
        </p:nvSpPr>
        <p:spPr>
          <a:xfrm>
            <a:off x="9353550" y="2263625"/>
            <a:ext cx="6902450" cy="5702300"/>
          </a:xfrm>
          <a:prstGeom prst="rect">
            <a:avLst/>
          </a:prstGeom>
          <a:noFill/>
          <a:ln>
            <a:noFill/>
          </a:ln>
        </p:spPr>
        <p:txBody>
          <a:bodyPr lIns="38100" tIns="38100" rIns="38100" bIns="38100" anchor="t" anchorCtr="0">
            <a:noAutofit/>
          </a:bodyPr>
          <a:lstStyle/>
          <a:p>
            <a:pPr marL="685800" marR="0" lvl="0" indent="-394462" algn="l" rtl="0">
              <a:lnSpc>
                <a:spcPct val="100000"/>
              </a:lnSpc>
              <a:spcBef>
                <a:spcPts val="3500"/>
              </a:spcBef>
              <a:spcAft>
                <a:spcPts val="0"/>
              </a:spcAft>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Bucle For (definido)</a:t>
            </a:r>
          </a:p>
          <a:p>
            <a:pPr marL="685800" marR="0" lvl="0" indent="-394462" algn="l" rtl="0">
              <a:lnSpc>
                <a:spcPct val="100000"/>
              </a:lnSpc>
              <a:spcBef>
                <a:spcPts val="3500"/>
              </a:spcBef>
              <a:spcAft>
                <a:spcPts val="0"/>
              </a:spcAft>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Variables de iteración</a:t>
            </a:r>
          </a:p>
          <a:p>
            <a:pPr marL="685800" marR="0" lvl="0" indent="-394462" algn="l" rtl="0">
              <a:lnSpc>
                <a:spcPct val="100000"/>
              </a:lnSpc>
              <a:spcBef>
                <a:spcPts val="3500"/>
              </a:spcBef>
              <a:spcAft>
                <a:spcPts val="0"/>
              </a:spcAft>
              <a:buClr>
                <a:schemeClr val="lt1"/>
              </a:buClr>
              <a:buSzPct val="100000"/>
              <a:buFont typeface="Cabin"/>
              <a:buChar char="•"/>
            </a:pPr>
            <a:r>
              <a:rPr lang="es-ES" sz="3600" b="0" dirty="0" smtClean="0">
                <a:solidFill>
                  <a:schemeClr val="lt1"/>
                </a:solidFill>
                <a:latin typeface="Arial" charset="0"/>
                <a:ea typeface="Arial" charset="0"/>
                <a:cs typeface="Arial" charset="0"/>
                <a:sym typeface="Cabin"/>
              </a:rPr>
              <a:t>Lenguajes de bucle</a:t>
            </a:r>
          </a:p>
          <a:p>
            <a:pPr marL="685800" marR="0" lvl="0" indent="-394462" algn="l" rtl="0">
              <a:lnSpc>
                <a:spcPct val="100000"/>
              </a:lnSpc>
              <a:spcBef>
                <a:spcPts val="3500"/>
              </a:spcBef>
              <a:spcAft>
                <a:spcPts val="0"/>
              </a:spcAft>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Mayor o menor</a:t>
            </a:r>
            <a:endParaRPr lang="es-ES" sz="3600" b="0" u="none" strike="noStrike" cap="none" dirty="0">
              <a:solidFill>
                <a:schemeClr val="lt1"/>
              </a:solidFill>
              <a:latin typeface="Arial" charset="0"/>
              <a:ea typeface="Arial" charset="0"/>
              <a:cs typeface="Arial" charset="0"/>
              <a:sym typeface="Cabin"/>
            </a:endParaRPr>
          </a:p>
        </p:txBody>
      </p:sp>
      <p:sp>
        <p:nvSpPr>
          <p:cNvPr id="6" name="5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9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64"/>
        <p:cNvGrpSpPr/>
        <p:nvPr/>
      </p:nvGrpSpPr>
      <p:grpSpPr>
        <a:xfrm>
          <a:off x="0" y="0"/>
          <a:ext cx="0" cy="0"/>
          <a:chOff x="0" y="0"/>
          <a:chExt cx="0" cy="0"/>
        </a:xfrm>
      </p:grpSpPr>
      <p:sp>
        <p:nvSpPr>
          <p:cNvPr id="765" name="Shape 765"/>
          <p:cNvSpPr txBox="1">
            <a:spLocks noGrp="1"/>
          </p:cNvSpPr>
          <p:nvPr>
            <p:ph type="title"/>
          </p:nvPr>
        </p:nvSpPr>
        <p:spPr>
          <a:xfrm>
            <a:off x="1155700" y="817418"/>
            <a:ext cx="13932000" cy="1127856"/>
          </a:xfrm>
          <a:prstGeom prst="rect">
            <a:avLst/>
          </a:prstGeom>
        </p:spPr>
        <p:txBody>
          <a:bodyPr lIns="91425" tIns="91425" rIns="91425" bIns="91425" anchor="ctr" anchorCtr="0">
            <a:noAutofit/>
          </a:bodyPr>
          <a:lstStyle/>
          <a:p>
            <a:pPr lvl="0"/>
            <a:r>
              <a:rPr lang="es-ES" sz="3600" b="1" dirty="0" smtClean="0">
                <a:solidFill>
                  <a:srgbClr val="FFFF00"/>
                </a:solidFill>
              </a:rPr>
              <a:t>Agradecimientos / Colaboraciones</a:t>
            </a:r>
            <a:endParaRPr lang="en-US" sz="3600" b="1" dirty="0">
              <a:solidFill>
                <a:srgbClr val="FFFF00"/>
              </a:solidFill>
            </a:endParaRPr>
          </a:p>
        </p:txBody>
      </p:sp>
      <p:sp>
        <p:nvSpPr>
          <p:cNvPr id="766" name="Shape 766"/>
          <p:cNvSpPr txBox="1"/>
          <p:nvPr/>
        </p:nvSpPr>
        <p:spPr>
          <a:xfrm>
            <a:off x="1155700" y="2143125"/>
            <a:ext cx="6797699" cy="5984318"/>
          </a:xfrm>
          <a:prstGeom prst="rect">
            <a:avLst/>
          </a:prstGeom>
          <a:noFill/>
          <a:ln>
            <a:noFill/>
          </a:ln>
        </p:spPr>
        <p:txBody>
          <a:bodyPr lIns="91425" tIns="91425" rIns="91425" bIns="91425" anchor="t" anchorCtr="0">
            <a:noAutofit/>
          </a:bodyPr>
          <a:lstStyle/>
          <a:p>
            <a:pPr lvl="0"/>
            <a:r>
              <a:rPr lang="es-ES" sz="1800" dirty="0" smtClean="0">
                <a:solidFill>
                  <a:srgbClr val="FFFFFF"/>
                </a:solidFill>
              </a:rPr>
              <a:t>Estas diapositivas están protegidas por derechos de autor 2010-  Charles R. Severance (</a:t>
            </a:r>
            <a:r>
              <a:rPr lang="es-ES" sz="1800" u="sng" dirty="0" smtClean="0">
                <a:solidFill>
                  <a:srgbClr val="FFFF00"/>
                </a:solidFill>
                <a:hlinkClick r:id="rId3"/>
              </a:rPr>
              <a:t>www.dr-chuck.com</a:t>
            </a:r>
            <a:r>
              <a:rPr lang="es-ES" sz="1800" dirty="0" smtClean="0">
                <a:solidFill>
                  <a:srgbClr val="FFFFFF"/>
                </a:solidFill>
              </a:rPr>
              <a:t>) de la Facultad de Información de la Universidad de Michigan y </a:t>
            </a:r>
            <a:r>
              <a:rPr lang="es-ES" sz="1800" u="sng" dirty="0" smtClean="0">
                <a:solidFill>
                  <a:srgbClr val="FFFF00"/>
                </a:solidFill>
                <a:hlinkClick r:id="rId4"/>
              </a:rPr>
              <a:t>open.umich.edu</a:t>
            </a:r>
            <a:r>
              <a:rPr lang="es-ES" sz="1800" u="sng" dirty="0" smtClean="0">
                <a:solidFill>
                  <a:schemeClr val="bg1"/>
                </a:solidFill>
              </a:rPr>
              <a:t>,</a:t>
            </a:r>
            <a:r>
              <a:rPr lang="es-ES" sz="1800" dirty="0" smtClean="0">
                <a:solidFill>
                  <a:srgbClr val="FFFFFF"/>
                </a:solidFill>
              </a:rPr>
              <a:t> y se ponen a disposición bajo licencia de Creative Commons Attribution 4.0. Por favor, conserve esta última diapositiva en todas las copias del documento para cumplir con los requisitos de atribución de la licencia. Si realiza algún cambio, agregue su nombre y el de su organización a la lista de colaboradores en esta página cuando republique los materiales.</a:t>
            </a:r>
          </a:p>
          <a:p>
            <a:pPr lvl="0"/>
            <a:endParaRPr lang="es-ES" sz="1800" dirty="0" smtClean="0">
              <a:solidFill>
                <a:srgbClr val="FFFFFF"/>
              </a:solidFill>
            </a:endParaRPr>
          </a:p>
          <a:p>
            <a:pPr lvl="0"/>
            <a:r>
              <a:rPr lang="es-ES" sz="1800" dirty="0" smtClean="0">
                <a:solidFill>
                  <a:srgbClr val="FFFFFF"/>
                </a:solidFill>
              </a:rPr>
              <a:t>Desarrollo inicial: Charles Severance, Facultad de Información de la Universidad de Michigan</a:t>
            </a:r>
          </a:p>
          <a:p>
            <a:pPr lvl="0"/>
            <a:endParaRPr lang="es-ES" sz="1800" dirty="0" smtClean="0">
              <a:solidFill>
                <a:srgbClr val="FFFFFF"/>
              </a:solidFill>
            </a:endParaRPr>
          </a:p>
          <a:p>
            <a:pPr lvl="0"/>
            <a:r>
              <a:rPr lang="es-ES" sz="1800" dirty="0" smtClean="0">
                <a:solidFill>
                  <a:srgbClr val="FFFFFF"/>
                </a:solidFill>
              </a:rPr>
              <a:t>… Ingrese nuevos colaboradores y traductores aquí</a:t>
            </a:r>
            <a:endParaRPr lang="en-US" sz="1800" dirty="0">
              <a:solidFill>
                <a:srgbClr val="FFFFFF"/>
              </a:solidFill>
            </a:endParaRPr>
          </a:p>
        </p:txBody>
      </p:sp>
      <p:pic>
        <p:nvPicPr>
          <p:cNvPr id="767" name="Shape 767"/>
          <p:cNvPicPr preferRelativeResize="0"/>
          <p:nvPr/>
        </p:nvPicPr>
        <p:blipFill rotWithShape="1">
          <a:blip r:embed="rId5">
            <a:alphaModFix/>
          </a:blip>
          <a:srcRect/>
          <a:stretch/>
        </p:blipFill>
        <p:spPr>
          <a:xfrm>
            <a:off x="437900" y="920474"/>
            <a:ext cx="1024800" cy="1024800"/>
          </a:xfrm>
          <a:prstGeom prst="rect">
            <a:avLst/>
          </a:prstGeom>
          <a:noFill/>
          <a:ln>
            <a:noFill/>
          </a:ln>
        </p:spPr>
      </p:pic>
      <p:pic>
        <p:nvPicPr>
          <p:cNvPr id="768" name="Shape 768"/>
          <p:cNvPicPr preferRelativeResize="0"/>
          <p:nvPr/>
        </p:nvPicPr>
        <p:blipFill rotWithShape="1">
          <a:blip r:embed="rId6">
            <a:alphaModFix/>
          </a:blip>
          <a:srcRect/>
          <a:stretch/>
        </p:blipFill>
        <p:spPr>
          <a:xfrm>
            <a:off x="13836901" y="1098674"/>
            <a:ext cx="1968599" cy="668400"/>
          </a:xfrm>
          <a:prstGeom prst="rect">
            <a:avLst/>
          </a:prstGeom>
          <a:noFill/>
          <a:ln>
            <a:noFill/>
          </a:ln>
        </p:spPr>
      </p:pic>
      <p:sp>
        <p:nvSpPr>
          <p:cNvPr id="769" name="Shape 769"/>
          <p:cNvSpPr txBox="1"/>
          <p:nvPr/>
        </p:nvSpPr>
        <p:spPr>
          <a:xfrm>
            <a:off x="8704400" y="2143125"/>
            <a:ext cx="6797699" cy="5984318"/>
          </a:xfrm>
          <a:prstGeom prst="rect">
            <a:avLst/>
          </a:prstGeom>
          <a:noFill/>
          <a:ln>
            <a:noFill/>
          </a:ln>
        </p:spPr>
        <p:txBody>
          <a:bodyPr lIns="91425" tIns="91425" rIns="91425" bIns="91425" anchor="t" anchorCtr="0">
            <a:noAutofit/>
          </a:bodyPr>
          <a:lstStyle/>
          <a:p>
            <a:pPr lvl="0" rtl="0">
              <a:spcBef>
                <a:spcPts val="0"/>
              </a:spcBef>
              <a:buNone/>
            </a:pPr>
            <a:r>
              <a:rPr lang="en-US" sz="1800" dirty="0">
                <a:solidFill>
                  <a:srgbClr val="FFFFFF"/>
                </a:solidFill>
              </a:rPr>
              <a:t>...</a:t>
            </a:r>
          </a:p>
        </p:txBody>
      </p:sp>
      <p:sp>
        <p:nvSpPr>
          <p:cNvPr id="9" name="8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1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12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7"/>
        <p:cNvGrpSpPr/>
        <p:nvPr/>
      </p:nvGrpSpPr>
      <p:grpSpPr>
        <a:xfrm>
          <a:off x="0" y="0"/>
          <a:ext cx="0" cy="0"/>
          <a:chOff x="0" y="0"/>
          <a:chExt cx="0" cy="0"/>
        </a:xfrm>
      </p:grpSpPr>
      <p:sp>
        <p:nvSpPr>
          <p:cNvPr id="688" name="Shape 68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ES" sz="7600" b="1" u="none" strike="noStrike" cap="none" dirty="0" smtClean="0">
                <a:solidFill>
                  <a:srgbClr val="FFFF00"/>
                </a:solidFill>
                <a:latin typeface="Arial" charset="0"/>
                <a:ea typeface="Arial" charset="0"/>
                <a:cs typeface="Arial" charset="0"/>
                <a:sym typeface="Cabin"/>
              </a:rPr>
              <a:t>Suma en un Bucle</a:t>
            </a:r>
            <a:endParaRPr lang="es-ES" sz="7600" b="1" u="none" strike="noStrike" cap="none" dirty="0">
              <a:solidFill>
                <a:srgbClr val="FFFF00"/>
              </a:solidFill>
              <a:latin typeface="Arial" charset="0"/>
              <a:ea typeface="Arial" charset="0"/>
              <a:cs typeface="Arial" charset="0"/>
              <a:sym typeface="Cabin"/>
            </a:endParaRPr>
          </a:p>
        </p:txBody>
      </p:sp>
      <p:sp>
        <p:nvSpPr>
          <p:cNvPr id="689" name="Shape 689"/>
          <p:cNvSpPr txBox="1"/>
          <p:nvPr/>
        </p:nvSpPr>
        <p:spPr>
          <a:xfrm>
            <a:off x="1741475" y="2683294"/>
            <a:ext cx="7506900"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dirty="0">
                <a:solidFill>
                  <a:srgbClr val="00FF00"/>
                </a:solidFill>
                <a:latin typeface="Courier New"/>
                <a:ea typeface="Courier New"/>
                <a:cs typeface="Courier New"/>
                <a:sym typeface="Courier New"/>
              </a:rPr>
              <a:t>zork = 0</a:t>
            </a: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dirty="0" smtClean="0">
                <a:solidFill>
                  <a:srgbClr val="FFFF00"/>
                </a:solidFill>
                <a:latin typeface="Courier New"/>
                <a:ea typeface="Courier New"/>
                <a:cs typeface="Courier New"/>
                <a:sym typeface="Courier New"/>
              </a:rPr>
              <a:t>print</a:t>
            </a:r>
            <a:r>
              <a:rPr lang="en-US" sz="2600" b="1" dirty="0">
                <a:solidFill>
                  <a:schemeClr val="lt1"/>
                </a:solidFill>
                <a:latin typeface="Courier New"/>
                <a:ea typeface="Courier New"/>
                <a:cs typeface="Courier New"/>
                <a:sym typeface="Courier New"/>
              </a:rPr>
              <a:t>(</a:t>
            </a:r>
            <a:r>
              <a:rPr lang="en-US" sz="2600" b="1" i="0" u="none" strike="noStrike" cap="none" dirty="0" smtClean="0">
                <a:solidFill>
                  <a:schemeClr val="lt1"/>
                </a:solidFill>
                <a:latin typeface="Courier New"/>
                <a:ea typeface="Courier New"/>
                <a:cs typeface="Courier New"/>
                <a:sym typeface="Courier New"/>
              </a:rPr>
              <a:t>'Antes', </a:t>
            </a:r>
            <a:r>
              <a:rPr lang="en-US" sz="2600" b="1" i="0" u="none" strike="noStrike" cap="none" dirty="0" smtClean="0">
                <a:solidFill>
                  <a:srgbClr val="00FF00"/>
                </a:solidFill>
                <a:latin typeface="Courier New"/>
                <a:ea typeface="Courier New"/>
                <a:cs typeface="Courier New"/>
                <a:sym typeface="Courier New"/>
              </a:rPr>
              <a:t>zork</a:t>
            </a:r>
            <a:r>
              <a:rPr lang="en-US" sz="2600" b="1" i="0" u="none" strike="noStrike" cap="none" dirty="0" smtClean="0">
                <a:solidFill>
                  <a:schemeClr val="bg1"/>
                </a:solidFill>
                <a:latin typeface="Courier New"/>
                <a:ea typeface="Courier New"/>
                <a:cs typeface="Courier New"/>
                <a:sym typeface="Courier New"/>
              </a:rPr>
              <a:t>)</a:t>
            </a:r>
            <a:endParaRPr lang="en-US" sz="2600" b="1" i="0" u="none" strike="noStrike" cap="none" dirty="0">
              <a:solidFill>
                <a:schemeClr val="bg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dirty="0" smtClean="0">
                <a:solidFill>
                  <a:srgbClr val="FFFF00"/>
                </a:solidFill>
                <a:latin typeface="Courier New"/>
                <a:ea typeface="Courier New"/>
                <a:cs typeface="Courier New"/>
                <a:sym typeface="Courier New"/>
              </a:rPr>
              <a:t>for </a:t>
            </a:r>
            <a:r>
              <a:rPr lang="en-US" sz="2600" b="1" i="0" u="none" strike="noStrike" cap="none" dirty="0" err="1" smtClean="0">
                <a:solidFill>
                  <a:srgbClr val="00FFFF"/>
                </a:solidFill>
                <a:latin typeface="Courier New"/>
                <a:ea typeface="Courier New"/>
                <a:cs typeface="Courier New"/>
                <a:sym typeface="Courier New"/>
              </a:rPr>
              <a:t>objeto</a:t>
            </a:r>
            <a:r>
              <a:rPr lang="en-US" sz="2600" b="1" i="0" u="none" strike="noStrike" cap="none" dirty="0" smtClean="0">
                <a:solidFill>
                  <a:srgbClr val="00FFFF"/>
                </a:solidFill>
                <a:latin typeface="Courier New"/>
                <a:ea typeface="Courier New"/>
                <a:cs typeface="Courier New"/>
                <a:sym typeface="Courier New"/>
              </a:rPr>
              <a:t> </a:t>
            </a:r>
            <a:r>
              <a:rPr lang="en-US" sz="2600" b="1" dirty="0">
                <a:solidFill>
                  <a:srgbClr val="FFFF00"/>
                </a:solidFill>
                <a:latin typeface="Courier New"/>
                <a:ea typeface="Courier New"/>
                <a:cs typeface="Courier New"/>
                <a:sym typeface="Courier New"/>
              </a:rPr>
              <a:t>i</a:t>
            </a:r>
            <a:r>
              <a:rPr lang="en-US" sz="2600" b="1" i="0" u="none" strike="noStrike" cap="none" dirty="0" smtClean="0">
                <a:solidFill>
                  <a:srgbClr val="FFFF00"/>
                </a:solidFill>
                <a:latin typeface="Courier New"/>
                <a:ea typeface="Courier New"/>
                <a:cs typeface="Courier New"/>
                <a:sym typeface="Courier New"/>
              </a:rPr>
              <a:t>n</a:t>
            </a:r>
            <a:r>
              <a:rPr lang="en-US" sz="2600" b="1" i="0" u="none" strike="noStrike" cap="none" dirty="0" smtClean="0">
                <a:solidFill>
                  <a:schemeClr val="lt1"/>
                </a:solidFill>
                <a:latin typeface="Courier New"/>
                <a:ea typeface="Courier New"/>
                <a:cs typeface="Courier New"/>
                <a:sym typeface="Courier New"/>
              </a:rPr>
              <a:t> </a:t>
            </a:r>
            <a:r>
              <a:rPr lang="en-US" sz="2600" b="1" i="0" u="none" strike="noStrike" cap="none" dirty="0">
                <a:solidFill>
                  <a:schemeClr val="lt1"/>
                </a:solidFill>
                <a:latin typeface="Courier New"/>
                <a:ea typeface="Courier New"/>
                <a:cs typeface="Courier New"/>
                <a:sym typeface="Courier New"/>
              </a:rPr>
              <a:t>[9, 41, 12, 3, 74, 15] :</a:t>
            </a:r>
          </a:p>
          <a:p>
            <a:pPr lvl="0">
              <a:buClr>
                <a:schemeClr val="lt1"/>
              </a:buClr>
              <a:buSzPct val="25000"/>
            </a:pPr>
            <a:r>
              <a:rPr lang="en-US" sz="2600" b="1" i="0" u="none" strike="noStrike" cap="none" dirty="0">
                <a:solidFill>
                  <a:schemeClr val="lt1"/>
                </a:solidFill>
                <a:latin typeface="Courier New"/>
                <a:ea typeface="Courier New"/>
                <a:cs typeface="Courier New"/>
                <a:sym typeface="Courier New"/>
              </a:rPr>
              <a:t>    </a:t>
            </a:r>
            <a:r>
              <a:rPr lang="en-US" sz="2600" b="1" i="0" u="none" strike="noStrike" cap="none" dirty="0">
                <a:solidFill>
                  <a:srgbClr val="00FF00"/>
                </a:solidFill>
                <a:latin typeface="Courier New"/>
                <a:ea typeface="Courier New"/>
                <a:cs typeface="Courier New"/>
                <a:sym typeface="Courier New"/>
              </a:rPr>
              <a:t>zork = zork +</a:t>
            </a:r>
            <a:r>
              <a:rPr lang="en-US" sz="2600" b="1" i="0" u="none" strike="noStrike" cap="none" dirty="0">
                <a:solidFill>
                  <a:schemeClr val="lt1"/>
                </a:solidFill>
                <a:latin typeface="Courier New"/>
                <a:ea typeface="Courier New"/>
                <a:cs typeface="Courier New"/>
                <a:sym typeface="Courier New"/>
              </a:rPr>
              <a:t> </a:t>
            </a:r>
            <a:r>
              <a:rPr lang="en-US" sz="2600" b="1" dirty="0" err="1" smtClean="0">
                <a:solidFill>
                  <a:srgbClr val="00FFFF"/>
                </a:solidFill>
                <a:latin typeface="Courier New"/>
                <a:ea typeface="Courier New"/>
                <a:cs typeface="Courier New"/>
                <a:sym typeface="Courier New"/>
              </a:rPr>
              <a:t>objeto</a:t>
            </a:r>
            <a:endParaRPr lang="en-US" sz="2600" b="1" i="0" u="none" strike="noStrike" cap="none" dirty="0">
              <a:solidFill>
                <a:srgbClr val="00FFFF"/>
              </a:solidFill>
              <a:latin typeface="Courier New"/>
              <a:ea typeface="Courier New"/>
              <a:cs typeface="Courier New"/>
              <a:sym typeface="Courier New"/>
            </a:endParaRPr>
          </a:p>
          <a:p>
            <a:pPr lvl="0">
              <a:buClr>
                <a:schemeClr val="lt1"/>
              </a:buClr>
              <a:buSzPct val="25000"/>
            </a:pPr>
            <a:r>
              <a:rPr lang="en-US" sz="2600" b="1" i="0" u="none" strike="noStrike" cap="none" dirty="0">
                <a:solidFill>
                  <a:schemeClr val="lt1"/>
                </a:solidFill>
                <a:latin typeface="Courier New"/>
                <a:ea typeface="Courier New"/>
                <a:cs typeface="Courier New"/>
                <a:sym typeface="Courier New"/>
              </a:rPr>
              <a:t>    </a:t>
            </a:r>
            <a:r>
              <a:rPr lang="en-US" sz="2600" b="1" i="0" u="none" strike="noStrike" cap="none" dirty="0" smtClean="0">
                <a:solidFill>
                  <a:srgbClr val="FFFF00"/>
                </a:solidFill>
                <a:latin typeface="Courier New"/>
                <a:ea typeface="Courier New"/>
                <a:cs typeface="Courier New"/>
                <a:sym typeface="Courier New"/>
              </a:rPr>
              <a:t>print</a:t>
            </a:r>
            <a:r>
              <a:rPr lang="en-US" sz="2600" b="1" dirty="0">
                <a:solidFill>
                  <a:schemeClr val="lt1"/>
                </a:solidFill>
                <a:latin typeface="Courier New"/>
                <a:ea typeface="Courier New"/>
                <a:cs typeface="Courier New"/>
                <a:sym typeface="Courier New"/>
              </a:rPr>
              <a:t>(</a:t>
            </a:r>
            <a:r>
              <a:rPr lang="en-US" sz="2600" b="1" i="0" u="none" strike="noStrike" cap="none" dirty="0" smtClean="0">
                <a:solidFill>
                  <a:srgbClr val="00FF00"/>
                </a:solidFill>
                <a:latin typeface="Courier New"/>
                <a:ea typeface="Courier New"/>
                <a:cs typeface="Courier New"/>
                <a:sym typeface="Courier New"/>
              </a:rPr>
              <a:t>zork</a:t>
            </a:r>
            <a:r>
              <a:rPr lang="en-US" sz="2600" b="1" i="0" u="none" strike="noStrike" cap="none" dirty="0">
                <a:solidFill>
                  <a:schemeClr val="lt1"/>
                </a:solidFill>
                <a:latin typeface="Courier New"/>
                <a:ea typeface="Courier New"/>
                <a:cs typeface="Courier New"/>
                <a:sym typeface="Courier New"/>
              </a:rPr>
              <a:t>, </a:t>
            </a:r>
            <a:r>
              <a:rPr lang="en-US" sz="2600" b="1" dirty="0" err="1" smtClean="0">
                <a:solidFill>
                  <a:srgbClr val="00FFFF"/>
                </a:solidFill>
                <a:latin typeface="Courier New"/>
                <a:ea typeface="Courier New"/>
                <a:cs typeface="Courier New"/>
                <a:sym typeface="Courier New"/>
              </a:rPr>
              <a:t>objeto</a:t>
            </a:r>
            <a:r>
              <a:rPr lang="en-US" sz="2600" b="1" i="0" u="none" strike="noStrike" cap="none" dirty="0" smtClean="0">
                <a:solidFill>
                  <a:schemeClr val="bg1"/>
                </a:solidFill>
                <a:latin typeface="Courier New"/>
                <a:ea typeface="Courier New"/>
                <a:cs typeface="Courier New"/>
                <a:sym typeface="Courier New"/>
              </a:rPr>
              <a:t>)</a:t>
            </a:r>
            <a:endParaRPr lang="en-US" sz="2600" b="1" i="0" u="none" strike="noStrike" cap="none" dirty="0">
              <a:solidFill>
                <a:schemeClr val="bg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dirty="0" smtClean="0">
                <a:solidFill>
                  <a:srgbClr val="FFFF00"/>
                </a:solidFill>
                <a:latin typeface="Courier New"/>
                <a:ea typeface="Courier New"/>
                <a:cs typeface="Courier New"/>
                <a:sym typeface="Courier New"/>
              </a:rPr>
              <a:t>print</a:t>
            </a:r>
            <a:r>
              <a:rPr lang="en-US" sz="2600" b="1" dirty="0">
                <a:solidFill>
                  <a:schemeClr val="lt1"/>
                </a:solidFill>
                <a:latin typeface="Courier New"/>
                <a:ea typeface="Courier New"/>
                <a:cs typeface="Courier New"/>
                <a:sym typeface="Courier New"/>
              </a:rPr>
              <a:t>(</a:t>
            </a:r>
            <a:r>
              <a:rPr lang="en-US" sz="2600" b="1" i="0" u="none" strike="noStrike" cap="none" dirty="0" smtClean="0">
                <a:solidFill>
                  <a:schemeClr val="lt1"/>
                </a:solidFill>
                <a:latin typeface="Courier New"/>
                <a:ea typeface="Courier New"/>
                <a:cs typeface="Courier New"/>
                <a:sym typeface="Courier New"/>
              </a:rPr>
              <a:t>'Después', </a:t>
            </a:r>
            <a:r>
              <a:rPr lang="en-US" sz="2600" b="1" i="0" u="none" strike="noStrike" cap="none" dirty="0" smtClean="0">
                <a:solidFill>
                  <a:srgbClr val="00FF00"/>
                </a:solidFill>
                <a:latin typeface="Courier New"/>
                <a:ea typeface="Courier New"/>
                <a:cs typeface="Courier New"/>
                <a:sym typeface="Courier New"/>
              </a:rPr>
              <a:t>zork</a:t>
            </a:r>
            <a:r>
              <a:rPr lang="en-US" sz="2600" b="1" i="0" u="none" strike="noStrike" cap="none" dirty="0" smtClean="0">
                <a:solidFill>
                  <a:schemeClr val="bg1"/>
                </a:solidFill>
                <a:latin typeface="Courier New"/>
                <a:ea typeface="Courier New"/>
                <a:cs typeface="Courier New"/>
                <a:sym typeface="Courier New"/>
              </a:rPr>
              <a:t>)</a:t>
            </a:r>
            <a:endParaRPr lang="en-US" sz="2600" b="1" i="0" u="none" strike="noStrike" cap="none" dirty="0">
              <a:solidFill>
                <a:schemeClr val="bg1"/>
              </a:solidFill>
              <a:latin typeface="Courier New"/>
              <a:ea typeface="Courier New"/>
              <a:cs typeface="Courier New"/>
              <a:sym typeface="Courier New"/>
            </a:endParaRPr>
          </a:p>
        </p:txBody>
      </p:sp>
      <p:sp>
        <p:nvSpPr>
          <p:cNvPr id="690" name="Shape 690"/>
          <p:cNvSpPr txBox="1"/>
          <p:nvPr/>
        </p:nvSpPr>
        <p:spPr>
          <a:xfrm>
            <a:off x="10261600" y="2183095"/>
            <a:ext cx="4219499" cy="4986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a:t>
            </a:r>
            <a:r>
              <a:rPr lang="en-US" sz="3000" u="none" strike="noStrike" cap="none" dirty="0">
                <a:solidFill>
                  <a:srgbClr val="FFFF00"/>
                </a:solidFill>
                <a:latin typeface="Arial" charset="0"/>
                <a:ea typeface="Arial" charset="0"/>
                <a:cs typeface="Arial" charset="0"/>
                <a:sym typeface="Cabin"/>
              </a:rPr>
              <a:t> python countloop.py</a:t>
            </a:r>
            <a:r>
              <a:rPr lang="en-US" sz="3000" u="none" strike="noStrike" cap="none" dirty="0">
                <a:solidFill>
                  <a:srgbClr val="FF7F00"/>
                </a:solidFill>
                <a:latin typeface="Arial" charset="0"/>
                <a:ea typeface="Arial" charset="0"/>
                <a:cs typeface="Arial" charset="0"/>
                <a:sym typeface="Cabin"/>
              </a:rPr>
              <a:t> </a:t>
            </a:r>
          </a:p>
          <a:p>
            <a:pPr marL="0" marR="0" lvl="0" indent="0" algn="l" rtl="0">
              <a:lnSpc>
                <a:spcPct val="100000"/>
              </a:lnSpc>
              <a:spcBef>
                <a:spcPts val="0"/>
              </a:spcBef>
              <a:spcAft>
                <a:spcPts val="0"/>
              </a:spcAft>
              <a:buClr>
                <a:srgbClr val="FF7F00"/>
              </a:buClr>
              <a:buSzPct val="25000"/>
              <a:buFont typeface="Cabin"/>
              <a:buNone/>
            </a:pPr>
            <a:r>
              <a:rPr lang="en-US" sz="3000" u="none" strike="noStrike" cap="none" dirty="0" smtClean="0">
                <a:solidFill>
                  <a:srgbClr val="FF7F00"/>
                </a:solidFill>
                <a:latin typeface="Arial" charset="0"/>
                <a:ea typeface="Arial" charset="0"/>
                <a:cs typeface="Arial" charset="0"/>
                <a:sym typeface="Cabin"/>
              </a:rPr>
              <a:t>Antes </a:t>
            </a:r>
            <a:r>
              <a:rPr lang="en-US" sz="3000" u="none" strike="noStrike" cap="none" dirty="0" smtClean="0">
                <a:solidFill>
                  <a:srgbClr val="00FF00"/>
                </a:solidFill>
                <a:latin typeface="Arial" charset="0"/>
                <a:ea typeface="Arial" charset="0"/>
                <a:cs typeface="Arial" charset="0"/>
                <a:sym typeface="Cabin"/>
              </a:rPr>
              <a:t>0</a:t>
            </a:r>
            <a:endParaRPr lang="en-US" sz="3000" u="none" strike="noStrike" cap="none" dirty="0">
              <a:solidFill>
                <a:srgbClr val="00F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9</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9</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50</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41</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62</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12</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65</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139</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74</a:t>
            </a:r>
          </a:p>
          <a:p>
            <a:pPr marL="0" marR="0" lvl="0" indent="0" algn="l" rtl="0">
              <a:lnSpc>
                <a:spcPct val="100000"/>
              </a:lnSpc>
              <a:spcBef>
                <a:spcPts val="0"/>
              </a:spcBef>
              <a:spcAft>
                <a:spcPts val="0"/>
              </a:spcAft>
              <a:buClr>
                <a:srgbClr val="00FF00"/>
              </a:buClr>
              <a:buSzPct val="25000"/>
              <a:buFont typeface="Cabin"/>
              <a:buNone/>
            </a:pPr>
            <a:r>
              <a:rPr lang="en-US" sz="3000" u="none" strike="noStrike" cap="none" dirty="0">
                <a:solidFill>
                  <a:srgbClr val="00FF00"/>
                </a:solidFill>
                <a:latin typeface="Arial" charset="0"/>
                <a:ea typeface="Arial" charset="0"/>
                <a:cs typeface="Arial" charset="0"/>
                <a:sym typeface="Cabin"/>
              </a:rPr>
              <a:t>154</a:t>
            </a:r>
            <a:r>
              <a:rPr lang="en-US" sz="3000" u="none" strike="noStrike" cap="none" dirty="0">
                <a:solidFill>
                  <a:srgbClr val="FF00FF"/>
                </a:solidFill>
                <a:latin typeface="Arial" charset="0"/>
                <a:ea typeface="Arial" charset="0"/>
                <a:cs typeface="Arial" charset="0"/>
                <a:sym typeface="Cabin"/>
              </a:rPr>
              <a:t> </a:t>
            </a:r>
            <a:r>
              <a:rPr lang="en-US" sz="3000" u="none" strike="noStrike" cap="none" dirty="0">
                <a:solidFill>
                  <a:srgbClr val="00FF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n-US" sz="3000" u="none" strike="noStrike" cap="none" dirty="0" smtClean="0">
                <a:solidFill>
                  <a:srgbClr val="FF7F00"/>
                </a:solidFill>
                <a:latin typeface="Arial" charset="0"/>
                <a:ea typeface="Arial" charset="0"/>
                <a:cs typeface="Arial" charset="0"/>
                <a:sym typeface="Cabin"/>
              </a:rPr>
              <a:t>Después </a:t>
            </a:r>
            <a:r>
              <a:rPr lang="en-US" sz="3000" u="none" strike="noStrike" cap="none" dirty="0">
                <a:solidFill>
                  <a:srgbClr val="00FF00"/>
                </a:solidFill>
                <a:latin typeface="Arial" charset="0"/>
                <a:ea typeface="Arial" charset="0"/>
                <a:cs typeface="Arial" charset="0"/>
                <a:sym typeface="Cabin"/>
              </a:rPr>
              <a:t>154</a:t>
            </a:r>
          </a:p>
        </p:txBody>
      </p:sp>
      <p:sp>
        <p:nvSpPr>
          <p:cNvPr id="691" name="Shape 691"/>
          <p:cNvSpPr txBox="1"/>
          <p:nvPr/>
        </p:nvSpPr>
        <p:spPr>
          <a:xfrm>
            <a:off x="1050925" y="6882308"/>
            <a:ext cx="14643000" cy="1410353"/>
          </a:xfrm>
          <a:prstGeom prst="rect">
            <a:avLst/>
          </a:prstGeom>
          <a:noFill/>
          <a:ln>
            <a:noFill/>
          </a:ln>
        </p:spPr>
        <p:txBody>
          <a:bodyPr lIns="0" tIns="0" rIns="0" bIns="0" anchor="ctr" anchorCtr="0">
            <a:noAutofit/>
          </a:bodyPr>
          <a:lstStyle/>
          <a:p>
            <a:pPr marL="0" marR="0" lvl="0" indent="0" rtl="0">
              <a:lnSpc>
                <a:spcPct val="115000"/>
              </a:lnSpc>
              <a:spcBef>
                <a:spcPts val="0"/>
              </a:spcBef>
              <a:spcAft>
                <a:spcPts val="0"/>
              </a:spcAft>
              <a:buClr>
                <a:schemeClr val="lt1"/>
              </a:buClr>
              <a:buSzPct val="25000"/>
              <a:buFont typeface="Cabin"/>
              <a:buNone/>
            </a:pPr>
            <a:r>
              <a:rPr lang="es-ES" sz="3200" u="none" strike="noStrike" cap="none" dirty="0" smtClean="0">
                <a:solidFill>
                  <a:schemeClr val="lt1"/>
                </a:solidFill>
                <a:latin typeface="Arial" charset="0"/>
                <a:ea typeface="Arial" charset="0"/>
                <a:cs typeface="Arial" charset="0"/>
                <a:sym typeface="Cabin"/>
              </a:rPr>
              <a:t>Para </a:t>
            </a:r>
            <a:r>
              <a:rPr lang="es-ES" sz="3200" u="none" strike="noStrike" cap="none" dirty="0" smtClean="0">
                <a:solidFill>
                  <a:srgbClr val="00FF00"/>
                </a:solidFill>
                <a:latin typeface="Arial" charset="0"/>
                <a:ea typeface="Arial" charset="0"/>
                <a:cs typeface="Arial" charset="0"/>
                <a:sym typeface="Cabin"/>
              </a:rPr>
              <a:t>sumar </a:t>
            </a:r>
            <a:r>
              <a:rPr lang="es-ES" sz="3200" u="none" strike="noStrike" cap="none" dirty="0" smtClean="0">
                <a:solidFill>
                  <a:schemeClr val="lt1"/>
                </a:solidFill>
                <a:latin typeface="Arial" charset="0"/>
                <a:ea typeface="Arial" charset="0"/>
                <a:cs typeface="Arial" charset="0"/>
                <a:sym typeface="Cabin"/>
              </a:rPr>
              <a:t>un </a:t>
            </a:r>
            <a:r>
              <a:rPr lang="es-ES" sz="3200" u="none" strike="noStrike" cap="none" dirty="0" smtClean="0">
                <a:solidFill>
                  <a:srgbClr val="00FFFF"/>
                </a:solidFill>
                <a:latin typeface="Arial" charset="0"/>
                <a:ea typeface="Arial" charset="0"/>
                <a:cs typeface="Arial" charset="0"/>
                <a:sym typeface="Cabin"/>
              </a:rPr>
              <a:t>valor</a:t>
            </a:r>
            <a:r>
              <a:rPr lang="es-ES" sz="3200" u="none" strike="noStrike" cap="none" dirty="0" smtClean="0">
                <a:solidFill>
                  <a:schemeClr val="lt1"/>
                </a:solidFill>
                <a:latin typeface="Arial" charset="0"/>
                <a:ea typeface="Arial" charset="0"/>
                <a:cs typeface="Arial" charset="0"/>
                <a:sym typeface="Cabin"/>
              </a:rPr>
              <a:t> que encontramos en un bucle, introducimos una </a:t>
            </a:r>
            <a:r>
              <a:rPr lang="es-ES" sz="3200" u="none" strike="noStrike" cap="none" dirty="0" smtClean="0">
                <a:solidFill>
                  <a:srgbClr val="00FF00"/>
                </a:solidFill>
                <a:latin typeface="Arial" charset="0"/>
                <a:ea typeface="Arial" charset="0"/>
                <a:cs typeface="Arial" charset="0"/>
                <a:sym typeface="Cabin"/>
              </a:rPr>
              <a:t>variable de suma que comience en 0</a:t>
            </a:r>
            <a:r>
              <a:rPr lang="es-ES" sz="3200" u="none" strike="noStrike" cap="none" dirty="0" smtClean="0">
                <a:solidFill>
                  <a:schemeClr val="lt1"/>
                </a:solidFill>
                <a:latin typeface="Arial" charset="0"/>
                <a:ea typeface="Arial" charset="0"/>
                <a:cs typeface="Arial" charset="0"/>
                <a:sym typeface="Cabin"/>
              </a:rPr>
              <a:t> y le sumamos el </a:t>
            </a:r>
            <a:r>
              <a:rPr lang="es-ES" sz="3200" u="none" strike="noStrike" cap="none" dirty="0" smtClean="0">
                <a:solidFill>
                  <a:srgbClr val="00FFFF"/>
                </a:solidFill>
                <a:latin typeface="Arial" charset="0"/>
                <a:ea typeface="Arial" charset="0"/>
                <a:cs typeface="Arial" charset="0"/>
                <a:sym typeface="Cabin"/>
              </a:rPr>
              <a:t>valor</a:t>
            </a:r>
            <a:r>
              <a:rPr lang="es-ES" sz="3200" u="none" strike="noStrike" cap="none" dirty="0" smtClean="0">
                <a:solidFill>
                  <a:schemeClr val="lt1"/>
                </a:solidFill>
                <a:latin typeface="Arial" charset="0"/>
                <a:ea typeface="Arial" charset="0"/>
                <a:cs typeface="Arial" charset="0"/>
                <a:sym typeface="Cabin"/>
              </a:rPr>
              <a:t> a la suma cada vez a través del bucle.</a:t>
            </a:r>
            <a:endParaRPr lang="es-ES" sz="3200" u="none" strike="noStrike" cap="none" dirty="0">
              <a:solidFill>
                <a:schemeClr val="lt1"/>
              </a:solidFill>
              <a:latin typeface="Arial" charset="0"/>
              <a:ea typeface="Arial" charset="0"/>
              <a:cs typeface="Arial" charset="0"/>
              <a:sym typeface="Cabin"/>
            </a:endParaRPr>
          </a:p>
        </p:txBody>
      </p:sp>
      <p:sp>
        <p:nvSpPr>
          <p:cNvPr id="7" name="6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5"/>
        <p:cNvGrpSpPr/>
        <p:nvPr/>
      </p:nvGrpSpPr>
      <p:grpSpPr>
        <a:xfrm>
          <a:off x="0" y="0"/>
          <a:ext cx="0" cy="0"/>
          <a:chOff x="0" y="0"/>
          <a:chExt cx="0" cy="0"/>
        </a:xfrm>
      </p:grpSpPr>
      <p:sp>
        <p:nvSpPr>
          <p:cNvPr id="696" name="Shape 696"/>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ES" sz="7600" b="1" u="none" strike="noStrike" cap="none" dirty="0" smtClean="0">
                <a:solidFill>
                  <a:srgbClr val="FFFF00"/>
                </a:solidFill>
                <a:latin typeface="Arial" charset="0"/>
                <a:ea typeface="Arial" charset="0"/>
                <a:cs typeface="Arial" charset="0"/>
                <a:sym typeface="Cabin"/>
              </a:rPr>
              <a:t>Sacar el Promedio en un Bucle</a:t>
            </a:r>
            <a:endParaRPr lang="es-ES" sz="7600" b="1" u="none" strike="noStrike" cap="none" dirty="0">
              <a:solidFill>
                <a:srgbClr val="FFFF00"/>
              </a:solidFill>
              <a:latin typeface="Arial" charset="0"/>
              <a:ea typeface="Arial" charset="0"/>
              <a:cs typeface="Arial" charset="0"/>
              <a:sym typeface="Cabin"/>
            </a:endParaRPr>
          </a:p>
        </p:txBody>
      </p:sp>
      <p:sp>
        <p:nvSpPr>
          <p:cNvPr id="697" name="Shape 697"/>
          <p:cNvSpPr txBox="1"/>
          <p:nvPr/>
        </p:nvSpPr>
        <p:spPr>
          <a:xfrm>
            <a:off x="1242195" y="2720409"/>
            <a:ext cx="7984200" cy="4061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s-ES" sz="2600" b="1" i="0" u="none" strike="noStrike" cap="none" dirty="0" smtClean="0">
                <a:solidFill>
                  <a:srgbClr val="00FFFF"/>
                </a:solidFill>
                <a:latin typeface="Courier New"/>
                <a:ea typeface="Courier New"/>
                <a:cs typeface="Courier New"/>
                <a:sym typeface="Courier New"/>
              </a:rPr>
              <a:t>conteo = 0</a:t>
            </a:r>
          </a:p>
          <a:p>
            <a:pPr marL="0" marR="0" lvl="0" indent="0" algn="l" rtl="0">
              <a:lnSpc>
                <a:spcPct val="100000"/>
              </a:lnSpc>
              <a:spcBef>
                <a:spcPts val="0"/>
              </a:spcBef>
              <a:spcAft>
                <a:spcPts val="0"/>
              </a:spcAft>
              <a:buClr>
                <a:srgbClr val="00FF00"/>
              </a:buClr>
              <a:buSzPct val="25000"/>
              <a:buFont typeface="Cabin"/>
              <a:buNone/>
            </a:pPr>
            <a:r>
              <a:rPr lang="es-ES" sz="2600" b="1" i="0" u="none" strike="noStrike" cap="none" dirty="0" smtClean="0">
                <a:solidFill>
                  <a:srgbClr val="00FF00"/>
                </a:solidFill>
                <a:latin typeface="Courier New"/>
                <a:ea typeface="Courier New"/>
                <a:cs typeface="Courier New"/>
                <a:sym typeface="Courier New"/>
              </a:rPr>
              <a:t>suma = 0</a:t>
            </a:r>
          </a:p>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dirty="0" smtClean="0">
                <a:solidFill>
                  <a:srgbClr val="FFFF00"/>
                </a:solidFill>
                <a:latin typeface="Courier New"/>
                <a:ea typeface="Courier New"/>
                <a:cs typeface="Courier New"/>
                <a:sym typeface="Courier New"/>
              </a:rPr>
              <a:t>print</a:t>
            </a:r>
            <a:r>
              <a:rPr lang="es-ES" sz="2600" b="1" dirty="0" smtClean="0">
                <a:solidFill>
                  <a:schemeClr val="bg1"/>
                </a:solidFill>
                <a:latin typeface="Courier New"/>
                <a:ea typeface="Courier New"/>
                <a:cs typeface="Courier New"/>
                <a:sym typeface="Courier New"/>
              </a:rPr>
              <a:t>(</a:t>
            </a:r>
            <a:r>
              <a:rPr lang="es-ES" sz="2600" b="1" i="0" u="none" strike="noStrike" cap="none" dirty="0" smtClean="0">
                <a:solidFill>
                  <a:srgbClr val="FF7F00"/>
                </a:solidFill>
                <a:latin typeface="Courier New"/>
                <a:ea typeface="Courier New"/>
                <a:cs typeface="Courier New"/>
                <a:sym typeface="Courier New"/>
              </a:rPr>
              <a:t>'Antes', </a:t>
            </a:r>
            <a:r>
              <a:rPr lang="es-ES" sz="2600" b="1" i="0" u="none" strike="noStrike" cap="none" dirty="0" smtClean="0">
                <a:solidFill>
                  <a:srgbClr val="00FFFF"/>
                </a:solidFill>
                <a:latin typeface="Courier New"/>
                <a:ea typeface="Courier New"/>
                <a:cs typeface="Courier New"/>
                <a:sym typeface="Courier New"/>
              </a:rPr>
              <a:t>conteo,</a:t>
            </a:r>
            <a:r>
              <a:rPr lang="es-ES" sz="2600" b="1" i="0" u="none" strike="noStrike" cap="none" dirty="0" smtClean="0">
                <a:solidFill>
                  <a:srgbClr val="FF7F00"/>
                </a:solidFill>
                <a:latin typeface="Courier New"/>
                <a:ea typeface="Courier New"/>
                <a:cs typeface="Courier New"/>
                <a:sym typeface="Courier New"/>
              </a:rPr>
              <a:t> </a:t>
            </a:r>
            <a:r>
              <a:rPr lang="es-ES" sz="2600" b="1" i="0" u="none" strike="noStrike" cap="none" dirty="0" smtClean="0">
                <a:solidFill>
                  <a:srgbClr val="00FF00"/>
                </a:solidFill>
                <a:latin typeface="Courier New"/>
                <a:ea typeface="Courier New"/>
                <a:cs typeface="Courier New"/>
                <a:sym typeface="Courier New"/>
              </a:rPr>
              <a:t>suma</a:t>
            </a:r>
            <a:r>
              <a:rPr lang="es-ES" sz="2600" b="1" i="0" u="none" strike="noStrike" cap="none" dirty="0"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dirty="0" err="1" smtClean="0">
                <a:solidFill>
                  <a:srgbClr val="FFFF00"/>
                </a:solidFill>
                <a:latin typeface="Courier New"/>
                <a:ea typeface="Courier New"/>
                <a:cs typeface="Courier New"/>
                <a:sym typeface="Courier New"/>
              </a:rPr>
              <a:t>for</a:t>
            </a:r>
            <a:r>
              <a:rPr lang="es-ES" sz="2600" b="1" i="0" u="none" strike="noStrike" cap="none" dirty="0" smtClean="0">
                <a:solidFill>
                  <a:srgbClr val="FFFF00"/>
                </a:solidFill>
                <a:latin typeface="Courier New"/>
                <a:ea typeface="Courier New"/>
                <a:cs typeface="Courier New"/>
                <a:sym typeface="Courier New"/>
              </a:rPr>
              <a:t> </a:t>
            </a:r>
            <a:r>
              <a:rPr lang="es-ES" sz="2600" b="1" i="0" u="none" strike="noStrike" cap="none" dirty="0" smtClean="0">
                <a:solidFill>
                  <a:srgbClr val="FF00FF"/>
                </a:solidFill>
                <a:latin typeface="Courier New"/>
                <a:ea typeface="Courier New"/>
                <a:cs typeface="Courier New"/>
                <a:sym typeface="Courier New"/>
              </a:rPr>
              <a:t>valor </a:t>
            </a:r>
            <a:r>
              <a:rPr lang="es-ES" sz="2600" b="1" dirty="0">
                <a:solidFill>
                  <a:srgbClr val="FFFF00"/>
                </a:solidFill>
                <a:latin typeface="Courier New"/>
                <a:ea typeface="Courier New"/>
                <a:cs typeface="Courier New"/>
                <a:sym typeface="Courier New"/>
              </a:rPr>
              <a:t>i</a:t>
            </a:r>
            <a:r>
              <a:rPr lang="es-ES" sz="2600" b="1" i="0" u="none" strike="noStrike" cap="none" dirty="0" smtClean="0">
                <a:solidFill>
                  <a:srgbClr val="FFFF00"/>
                </a:solidFill>
                <a:latin typeface="Courier New"/>
                <a:ea typeface="Courier New"/>
                <a:cs typeface="Courier New"/>
                <a:sym typeface="Courier New"/>
              </a:rPr>
              <a:t>n</a:t>
            </a:r>
            <a:r>
              <a:rPr lang="es-ES" sz="2600" b="1" i="0" u="none" strike="noStrike" cap="none" dirty="0" smtClean="0">
                <a:solidFill>
                  <a:srgbClr val="FF00FF"/>
                </a:solidFill>
                <a:latin typeface="Courier New"/>
                <a:ea typeface="Courier New"/>
                <a:cs typeface="Courier New"/>
                <a:sym typeface="Courier New"/>
              </a:rPr>
              <a:t> [9, 41, 12, 3, 74, 15] :</a:t>
            </a:r>
          </a:p>
          <a:p>
            <a:pPr marL="0" marR="0" lvl="0" indent="0" algn="l" rtl="0">
              <a:lnSpc>
                <a:spcPct val="100000"/>
              </a:lnSpc>
              <a:spcBef>
                <a:spcPts val="0"/>
              </a:spcBef>
              <a:spcAft>
                <a:spcPts val="0"/>
              </a:spcAft>
              <a:buClr>
                <a:schemeClr val="lt1"/>
              </a:buClr>
              <a:buSzPct val="25000"/>
              <a:buFont typeface="Cabin"/>
              <a:buNone/>
            </a:pPr>
            <a:r>
              <a:rPr lang="es-ES" sz="2600" b="1" i="0" u="none" strike="noStrike" cap="none" dirty="0" smtClean="0">
                <a:solidFill>
                  <a:schemeClr val="lt1"/>
                </a:solidFill>
                <a:latin typeface="Courier New"/>
                <a:ea typeface="Courier New"/>
                <a:cs typeface="Courier New"/>
                <a:sym typeface="Courier New"/>
              </a:rPr>
              <a:t>    conteo = conteo + 1</a:t>
            </a:r>
          </a:p>
          <a:p>
            <a:pPr marL="0" marR="0" lvl="0" indent="0" algn="l" rtl="0">
              <a:lnSpc>
                <a:spcPct val="100000"/>
              </a:lnSpc>
              <a:spcBef>
                <a:spcPts val="0"/>
              </a:spcBef>
              <a:spcAft>
                <a:spcPts val="0"/>
              </a:spcAft>
              <a:buClr>
                <a:srgbClr val="00FF00"/>
              </a:buClr>
              <a:buSzPct val="25000"/>
              <a:buFont typeface="Cabin"/>
              <a:buNone/>
            </a:pPr>
            <a:r>
              <a:rPr lang="es-ES" sz="2600" b="1" i="0" u="none" strike="noStrike" cap="none" dirty="0" smtClean="0">
                <a:solidFill>
                  <a:srgbClr val="00FF00"/>
                </a:solidFill>
                <a:latin typeface="Courier New"/>
                <a:ea typeface="Courier New"/>
                <a:cs typeface="Courier New"/>
                <a:sym typeface="Courier New"/>
              </a:rPr>
              <a:t>    </a:t>
            </a:r>
            <a:r>
              <a:rPr lang="es-ES" sz="2600" b="1" i="0" u="none" strike="noStrike" cap="none" dirty="0" smtClean="0">
                <a:solidFill>
                  <a:schemeClr val="lt1"/>
                </a:solidFill>
                <a:latin typeface="Courier New"/>
                <a:ea typeface="Courier New"/>
                <a:cs typeface="Courier New"/>
                <a:sym typeface="Courier New"/>
              </a:rPr>
              <a:t>suma = suma + valor</a:t>
            </a:r>
          </a:p>
          <a:p>
            <a:pPr marL="0" marR="0" lvl="0" indent="0" algn="l" rtl="0">
              <a:lnSpc>
                <a:spcPct val="100000"/>
              </a:lnSpc>
              <a:spcBef>
                <a:spcPts val="0"/>
              </a:spcBef>
              <a:spcAft>
                <a:spcPts val="0"/>
              </a:spcAft>
              <a:buClr>
                <a:schemeClr val="lt1"/>
              </a:buClr>
              <a:buSzPct val="25000"/>
              <a:buFont typeface="Cabin"/>
              <a:buNone/>
            </a:pPr>
            <a:r>
              <a:rPr lang="es-ES" sz="2600" b="1" i="0" u="none" strike="noStrike" cap="none" dirty="0" smtClean="0">
                <a:solidFill>
                  <a:schemeClr val="lt1"/>
                </a:solidFill>
                <a:latin typeface="Courier New"/>
                <a:ea typeface="Courier New"/>
                <a:cs typeface="Courier New"/>
                <a:sym typeface="Courier New"/>
              </a:rPr>
              <a:t>    </a:t>
            </a:r>
            <a:r>
              <a:rPr lang="es-ES" sz="2600" b="1" i="0" u="none" strike="noStrike" cap="none" dirty="0" err="1" smtClean="0">
                <a:solidFill>
                  <a:srgbClr val="FFFF00"/>
                </a:solidFill>
                <a:latin typeface="Courier New"/>
                <a:ea typeface="Courier New"/>
                <a:cs typeface="Courier New"/>
                <a:sym typeface="Courier New"/>
              </a:rPr>
              <a:t>print</a:t>
            </a:r>
            <a:r>
              <a:rPr lang="es-ES" sz="2600" b="1" dirty="0" smtClean="0">
                <a:solidFill>
                  <a:schemeClr val="lt1"/>
                </a:solidFill>
                <a:latin typeface="Courier New"/>
                <a:ea typeface="Courier New"/>
                <a:cs typeface="Courier New"/>
                <a:sym typeface="Courier New"/>
              </a:rPr>
              <a:t>(</a:t>
            </a:r>
            <a:r>
              <a:rPr lang="es-ES" sz="2600" b="1" i="0" u="none" strike="noStrike" cap="none" dirty="0" smtClean="0">
                <a:solidFill>
                  <a:srgbClr val="00FFFF"/>
                </a:solidFill>
                <a:latin typeface="Courier New"/>
                <a:ea typeface="Courier New"/>
                <a:cs typeface="Courier New"/>
                <a:sym typeface="Courier New"/>
              </a:rPr>
              <a:t>conteo</a:t>
            </a:r>
            <a:r>
              <a:rPr lang="es-ES" sz="2600" b="1" i="0" u="none" strike="noStrike" cap="none" dirty="0" smtClean="0">
                <a:solidFill>
                  <a:schemeClr val="lt1"/>
                </a:solidFill>
                <a:latin typeface="Courier New"/>
                <a:ea typeface="Courier New"/>
                <a:cs typeface="Courier New"/>
                <a:sym typeface="Courier New"/>
              </a:rPr>
              <a:t>, </a:t>
            </a:r>
            <a:r>
              <a:rPr lang="es-ES" sz="2600" b="1" i="0" u="none" strike="noStrike" cap="none" dirty="0" smtClean="0">
                <a:solidFill>
                  <a:srgbClr val="00FF00"/>
                </a:solidFill>
                <a:latin typeface="Courier New"/>
                <a:ea typeface="Courier New"/>
                <a:cs typeface="Courier New"/>
                <a:sym typeface="Courier New"/>
              </a:rPr>
              <a:t>suma,</a:t>
            </a:r>
            <a:r>
              <a:rPr lang="es-ES" sz="2600" b="1" i="0" u="none" strike="noStrike" cap="none" dirty="0" smtClean="0">
                <a:solidFill>
                  <a:schemeClr val="lt1"/>
                </a:solidFill>
                <a:latin typeface="Courier New"/>
                <a:ea typeface="Courier New"/>
                <a:cs typeface="Courier New"/>
                <a:sym typeface="Courier New"/>
              </a:rPr>
              <a:t> </a:t>
            </a:r>
            <a:r>
              <a:rPr lang="es-ES" sz="2600" b="1" i="0" u="none" strike="noStrike" cap="none" dirty="0" smtClean="0">
                <a:solidFill>
                  <a:srgbClr val="FF00FF"/>
                </a:solidFill>
                <a:latin typeface="Courier New"/>
                <a:ea typeface="Courier New"/>
                <a:cs typeface="Courier New"/>
                <a:sym typeface="Courier New"/>
              </a:rPr>
              <a:t>valor</a:t>
            </a:r>
            <a:r>
              <a:rPr lang="es-ES" sz="2600" b="1" i="0" u="none" strike="noStrike" cap="none" dirty="0" smtClean="0">
                <a:solidFill>
                  <a:schemeClr val="bg1"/>
                </a:solidFill>
                <a:latin typeface="Courier New"/>
                <a:ea typeface="Courier New"/>
                <a:cs typeface="Courier New"/>
                <a:sym typeface="Courier New"/>
              </a:rPr>
              <a:t>)</a:t>
            </a:r>
          </a:p>
          <a:p>
            <a:pPr lvl="0">
              <a:buClr>
                <a:srgbClr val="FFFF00"/>
              </a:buClr>
              <a:buSzPct val="25000"/>
            </a:pPr>
            <a:r>
              <a:rPr lang="es-ES" sz="2600" b="1" i="0" u="none" strike="noStrike" cap="none" dirty="0" smtClean="0">
                <a:solidFill>
                  <a:srgbClr val="FFFF00"/>
                </a:solidFill>
                <a:latin typeface="Courier New"/>
                <a:ea typeface="Courier New"/>
                <a:cs typeface="Courier New"/>
                <a:sym typeface="Courier New"/>
              </a:rPr>
              <a:t>print</a:t>
            </a:r>
            <a:r>
              <a:rPr lang="es-ES" sz="2600" b="1" dirty="0" smtClean="0">
                <a:solidFill>
                  <a:schemeClr val="bg1"/>
                </a:solidFill>
                <a:latin typeface="Courier New"/>
                <a:ea typeface="Courier New"/>
                <a:cs typeface="Courier New"/>
                <a:sym typeface="Courier New"/>
              </a:rPr>
              <a:t>(</a:t>
            </a:r>
            <a:r>
              <a:rPr lang="es-ES" sz="2600" b="1" dirty="0" smtClean="0">
                <a:solidFill>
                  <a:srgbClr val="FF7F00"/>
                </a:solidFill>
                <a:latin typeface="Courier New"/>
                <a:ea typeface="Courier New"/>
                <a:cs typeface="Courier New"/>
                <a:sym typeface="Courier New"/>
              </a:rPr>
              <a:t>'Después</a:t>
            </a:r>
            <a:r>
              <a:rPr lang="es-ES" sz="2600" b="1" i="0" u="none" strike="noStrike" cap="none" dirty="0" smtClean="0">
                <a:solidFill>
                  <a:srgbClr val="FF7F00"/>
                </a:solidFill>
                <a:latin typeface="Courier New"/>
                <a:ea typeface="Courier New"/>
                <a:cs typeface="Courier New"/>
                <a:sym typeface="Courier New"/>
              </a:rPr>
              <a:t>', </a:t>
            </a:r>
            <a:r>
              <a:rPr lang="es-ES" sz="2600" b="1" i="0" u="none" strike="noStrike" cap="none" dirty="0" smtClean="0">
                <a:solidFill>
                  <a:srgbClr val="00FFFF"/>
                </a:solidFill>
                <a:latin typeface="Courier New"/>
                <a:ea typeface="Courier New"/>
                <a:cs typeface="Courier New"/>
                <a:sym typeface="Courier New"/>
              </a:rPr>
              <a:t>conteo,</a:t>
            </a:r>
            <a:r>
              <a:rPr lang="es-ES" sz="2600" b="1" i="0" u="none" strike="noStrike" cap="none" dirty="0" smtClean="0">
                <a:solidFill>
                  <a:srgbClr val="FF7F00"/>
                </a:solidFill>
                <a:latin typeface="Courier New"/>
                <a:ea typeface="Courier New"/>
                <a:cs typeface="Courier New"/>
                <a:sym typeface="Courier New"/>
              </a:rPr>
              <a:t> </a:t>
            </a:r>
            <a:r>
              <a:rPr lang="es-ES" sz="2600" b="1" i="0" u="none" strike="noStrike" cap="none" dirty="0" smtClean="0">
                <a:solidFill>
                  <a:srgbClr val="00FF00"/>
                </a:solidFill>
                <a:latin typeface="Courier New"/>
                <a:ea typeface="Courier New"/>
                <a:cs typeface="Courier New"/>
                <a:sym typeface="Courier New"/>
              </a:rPr>
              <a:t>suma,</a:t>
            </a:r>
            <a:r>
              <a:rPr lang="es-ES" sz="2600" b="1" i="0" u="none" strike="noStrike" cap="none" dirty="0" smtClean="0">
                <a:solidFill>
                  <a:schemeClr val="lt1"/>
                </a:solidFill>
                <a:latin typeface="Courier New"/>
                <a:ea typeface="Courier New"/>
                <a:cs typeface="Courier New"/>
                <a:sym typeface="Courier New"/>
              </a:rPr>
              <a:t> </a:t>
            </a:r>
            <a:r>
              <a:rPr lang="es-ES" sz="2600" b="1" i="0" u="none" strike="noStrike" cap="none" dirty="0" smtClean="0">
                <a:solidFill>
                  <a:srgbClr val="FFFF00"/>
                </a:solidFill>
                <a:latin typeface="Courier New"/>
                <a:ea typeface="Courier New"/>
                <a:cs typeface="Courier New"/>
                <a:sym typeface="Courier New"/>
              </a:rPr>
              <a:t>suma / conteo</a:t>
            </a:r>
            <a:r>
              <a:rPr lang="es-ES" sz="2600" b="1" i="0" u="none" strike="noStrike" cap="none" dirty="0" smtClean="0">
                <a:solidFill>
                  <a:schemeClr val="bg1"/>
                </a:solidFill>
                <a:latin typeface="Courier New"/>
                <a:ea typeface="Courier New"/>
                <a:cs typeface="Courier New"/>
                <a:sym typeface="Courier New"/>
              </a:rPr>
              <a:t>)</a:t>
            </a:r>
            <a:endParaRPr lang="es-ES" sz="2600" b="1" i="0" u="none" strike="noStrike" cap="none" dirty="0">
              <a:solidFill>
                <a:schemeClr val="bg1"/>
              </a:solidFill>
              <a:latin typeface="Courier New"/>
              <a:ea typeface="Courier New"/>
              <a:cs typeface="Courier New"/>
              <a:sym typeface="Courier New"/>
            </a:endParaRPr>
          </a:p>
        </p:txBody>
      </p:sp>
      <p:sp>
        <p:nvSpPr>
          <p:cNvPr id="698" name="Shape 698"/>
          <p:cNvSpPr txBox="1"/>
          <p:nvPr/>
        </p:nvSpPr>
        <p:spPr>
          <a:xfrm>
            <a:off x="10438220" y="2485413"/>
            <a:ext cx="4540199" cy="47466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ES" sz="3000" u="none" strike="noStrike" cap="none" dirty="0" smtClean="0">
                <a:solidFill>
                  <a:schemeClr val="lt1"/>
                </a:solidFill>
                <a:latin typeface="Arial" charset="0"/>
                <a:ea typeface="Arial" charset="0"/>
                <a:cs typeface="Arial" charset="0"/>
                <a:sym typeface="Cabin"/>
              </a:rPr>
              <a:t>$ </a:t>
            </a:r>
            <a:r>
              <a:rPr lang="es-ES" sz="3000" u="none" strike="noStrike" cap="none" dirty="0" smtClean="0">
                <a:solidFill>
                  <a:srgbClr val="FFFF00"/>
                </a:solidFill>
                <a:latin typeface="Arial" charset="0"/>
                <a:ea typeface="Arial" charset="0"/>
                <a:cs typeface="Arial" charset="0"/>
                <a:sym typeface="Cabin"/>
              </a:rPr>
              <a:t>python averageloop.py </a:t>
            </a:r>
          </a:p>
          <a:p>
            <a:pPr marL="0" marR="0" lvl="0" indent="0" algn="l" rtl="0">
              <a:lnSpc>
                <a:spcPct val="100000"/>
              </a:lnSpc>
              <a:spcBef>
                <a:spcPts val="0"/>
              </a:spcBef>
              <a:spcAft>
                <a:spcPts val="0"/>
              </a:spcAft>
              <a:buClr>
                <a:srgbClr val="FF7F00"/>
              </a:buClr>
              <a:buSzPct val="25000"/>
              <a:buFont typeface="Cabin"/>
              <a:buNone/>
            </a:pPr>
            <a:r>
              <a:rPr lang="es-ES" sz="3000" u="none" strike="noStrike" cap="none" dirty="0" smtClean="0">
                <a:solidFill>
                  <a:srgbClr val="FF7F00"/>
                </a:solidFill>
                <a:latin typeface="Arial" charset="0"/>
                <a:ea typeface="Arial" charset="0"/>
                <a:cs typeface="Arial" charset="0"/>
                <a:sym typeface="Cabin"/>
              </a:rPr>
              <a:t>Antes </a:t>
            </a:r>
            <a:r>
              <a:rPr lang="es-ES" sz="3000" u="none" strike="noStrike" cap="none" dirty="0" smtClean="0">
                <a:solidFill>
                  <a:srgbClr val="00FFFF"/>
                </a:solidFill>
                <a:latin typeface="Arial" charset="0"/>
                <a:ea typeface="Arial" charset="0"/>
                <a:cs typeface="Arial" charset="0"/>
                <a:sym typeface="Cabin"/>
              </a:rPr>
              <a:t>0</a:t>
            </a:r>
            <a:r>
              <a:rPr lang="es-ES" sz="3000" u="none" strike="noStrike" cap="none" dirty="0" smtClean="0">
                <a:solidFill>
                  <a:srgbClr val="FF7F00"/>
                </a:solidFill>
                <a:latin typeface="Arial" charset="0"/>
                <a:ea typeface="Arial" charset="0"/>
                <a:cs typeface="Arial" charset="0"/>
                <a:sym typeface="Cabin"/>
              </a:rPr>
              <a:t> </a:t>
            </a:r>
            <a:r>
              <a:rPr lang="es-ES" sz="3000" u="none" strike="noStrike" cap="none" dirty="0" smtClean="0">
                <a:solidFill>
                  <a:srgbClr val="00FF00"/>
                </a:solidFill>
                <a:latin typeface="Arial" charset="0"/>
                <a:ea typeface="Arial" charset="0"/>
                <a:cs typeface="Arial" charset="0"/>
                <a:sym typeface="Cabin"/>
              </a:rPr>
              <a:t>0</a:t>
            </a:r>
          </a:p>
          <a:p>
            <a:pPr marL="0" marR="0" lvl="0" indent="0" algn="l" rtl="0">
              <a:lnSpc>
                <a:spcPct val="100000"/>
              </a:lnSpc>
              <a:spcBef>
                <a:spcPts val="0"/>
              </a:spcBef>
              <a:spcAft>
                <a:spcPts val="0"/>
              </a:spcAft>
              <a:buClr>
                <a:srgbClr val="00FFFF"/>
              </a:buClr>
              <a:buSzPct val="25000"/>
              <a:buFont typeface="Cabin"/>
              <a:buNone/>
            </a:pPr>
            <a:r>
              <a:rPr lang="es-ES" sz="3000" u="none" strike="noStrike" cap="none" dirty="0" smtClean="0">
                <a:solidFill>
                  <a:srgbClr val="00FFFF"/>
                </a:solidFill>
                <a:latin typeface="Arial" charset="0"/>
                <a:ea typeface="Arial" charset="0"/>
                <a:cs typeface="Arial" charset="0"/>
                <a:sym typeface="Cabin"/>
              </a:rPr>
              <a:t>1</a:t>
            </a:r>
            <a:r>
              <a:rPr lang="es-ES" sz="3000" u="none" strike="noStrike" cap="none" dirty="0" smtClean="0">
                <a:solidFill>
                  <a:srgbClr val="FF00FF"/>
                </a:solidFill>
                <a:latin typeface="Arial" charset="0"/>
                <a:ea typeface="Arial" charset="0"/>
                <a:cs typeface="Arial" charset="0"/>
                <a:sym typeface="Cabin"/>
              </a:rPr>
              <a:t> </a:t>
            </a:r>
            <a:r>
              <a:rPr lang="es-ES" sz="3000" u="none" strike="noStrike" cap="none" dirty="0" smtClean="0">
                <a:solidFill>
                  <a:srgbClr val="00FF00"/>
                </a:solidFill>
                <a:latin typeface="Arial" charset="0"/>
                <a:ea typeface="Arial" charset="0"/>
                <a:cs typeface="Arial" charset="0"/>
                <a:sym typeface="Cabin"/>
              </a:rPr>
              <a:t>9</a:t>
            </a:r>
            <a:r>
              <a:rPr lang="es-ES" sz="3000" u="none" strike="noStrike" cap="none" dirty="0" smtClean="0">
                <a:solidFill>
                  <a:srgbClr val="FF00FF"/>
                </a:solidFill>
                <a:latin typeface="Arial" charset="0"/>
                <a:ea typeface="Arial" charset="0"/>
                <a:cs typeface="Arial" charset="0"/>
                <a:sym typeface="Cabin"/>
              </a:rPr>
              <a:t> 9</a:t>
            </a:r>
          </a:p>
          <a:p>
            <a:pPr marL="0" marR="0" lvl="0" indent="0" algn="l" rtl="0">
              <a:lnSpc>
                <a:spcPct val="100000"/>
              </a:lnSpc>
              <a:spcBef>
                <a:spcPts val="0"/>
              </a:spcBef>
              <a:spcAft>
                <a:spcPts val="0"/>
              </a:spcAft>
              <a:buClr>
                <a:srgbClr val="00FFFF"/>
              </a:buClr>
              <a:buSzPct val="25000"/>
              <a:buFont typeface="Cabin"/>
              <a:buNone/>
            </a:pPr>
            <a:r>
              <a:rPr lang="es-ES" sz="3000" u="none" strike="noStrike" cap="none" dirty="0" smtClean="0">
                <a:solidFill>
                  <a:srgbClr val="00FFFF"/>
                </a:solidFill>
                <a:latin typeface="Arial" charset="0"/>
                <a:ea typeface="Arial" charset="0"/>
                <a:cs typeface="Arial" charset="0"/>
                <a:sym typeface="Cabin"/>
              </a:rPr>
              <a:t>2</a:t>
            </a:r>
            <a:r>
              <a:rPr lang="es-ES" sz="3000" u="none" strike="noStrike" cap="none" dirty="0" smtClean="0">
                <a:solidFill>
                  <a:srgbClr val="FF00FF"/>
                </a:solidFill>
                <a:latin typeface="Arial" charset="0"/>
                <a:ea typeface="Arial" charset="0"/>
                <a:cs typeface="Arial" charset="0"/>
                <a:sym typeface="Cabin"/>
              </a:rPr>
              <a:t> </a:t>
            </a:r>
            <a:r>
              <a:rPr lang="es-ES" sz="3000" u="none" strike="noStrike" cap="none" dirty="0" smtClean="0">
                <a:solidFill>
                  <a:srgbClr val="00FF00"/>
                </a:solidFill>
                <a:latin typeface="Arial" charset="0"/>
                <a:ea typeface="Arial" charset="0"/>
                <a:cs typeface="Arial" charset="0"/>
                <a:sym typeface="Cabin"/>
              </a:rPr>
              <a:t>50</a:t>
            </a:r>
            <a:r>
              <a:rPr lang="es-ES" sz="3000" u="none" strike="noStrike" cap="none" dirty="0" smtClean="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FF"/>
              </a:buClr>
              <a:buSzPct val="25000"/>
              <a:buFont typeface="Cabin"/>
              <a:buNone/>
            </a:pPr>
            <a:r>
              <a:rPr lang="es-ES" sz="3000" u="none" strike="noStrike" cap="none" dirty="0" smtClean="0">
                <a:solidFill>
                  <a:srgbClr val="00FFFF"/>
                </a:solidFill>
                <a:latin typeface="Arial" charset="0"/>
                <a:ea typeface="Arial" charset="0"/>
                <a:cs typeface="Arial" charset="0"/>
                <a:sym typeface="Cabin"/>
              </a:rPr>
              <a:t>3</a:t>
            </a:r>
            <a:r>
              <a:rPr lang="es-ES" sz="3000" u="none" strike="noStrike" cap="none" dirty="0" smtClean="0">
                <a:solidFill>
                  <a:srgbClr val="FF00FF"/>
                </a:solidFill>
                <a:latin typeface="Arial" charset="0"/>
                <a:ea typeface="Arial" charset="0"/>
                <a:cs typeface="Arial" charset="0"/>
                <a:sym typeface="Cabin"/>
              </a:rPr>
              <a:t> </a:t>
            </a:r>
            <a:r>
              <a:rPr lang="es-ES" sz="3000" u="none" strike="noStrike" cap="none" dirty="0" smtClean="0">
                <a:solidFill>
                  <a:srgbClr val="00FF00"/>
                </a:solidFill>
                <a:latin typeface="Arial" charset="0"/>
                <a:ea typeface="Arial" charset="0"/>
                <a:cs typeface="Arial" charset="0"/>
                <a:sym typeface="Cabin"/>
              </a:rPr>
              <a:t>62</a:t>
            </a:r>
            <a:r>
              <a:rPr lang="es-ES" sz="3000" u="none" strike="noStrike" cap="none" dirty="0" smtClean="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FF"/>
              </a:buClr>
              <a:buSzPct val="25000"/>
              <a:buFont typeface="Cabin"/>
              <a:buNone/>
            </a:pPr>
            <a:r>
              <a:rPr lang="es-ES" sz="3000" u="none" strike="noStrike" cap="none" dirty="0" smtClean="0">
                <a:solidFill>
                  <a:srgbClr val="00FFFF"/>
                </a:solidFill>
                <a:latin typeface="Arial" charset="0"/>
                <a:ea typeface="Arial" charset="0"/>
                <a:cs typeface="Arial" charset="0"/>
                <a:sym typeface="Cabin"/>
              </a:rPr>
              <a:t>4</a:t>
            </a:r>
            <a:r>
              <a:rPr lang="es-ES" sz="3000" u="none" strike="noStrike" cap="none" dirty="0" smtClean="0">
                <a:solidFill>
                  <a:srgbClr val="FF00FF"/>
                </a:solidFill>
                <a:latin typeface="Arial" charset="0"/>
                <a:ea typeface="Arial" charset="0"/>
                <a:cs typeface="Arial" charset="0"/>
                <a:sym typeface="Cabin"/>
              </a:rPr>
              <a:t> </a:t>
            </a:r>
            <a:r>
              <a:rPr lang="es-ES" sz="3000" u="none" strike="noStrike" cap="none" dirty="0" smtClean="0">
                <a:solidFill>
                  <a:srgbClr val="00FF00"/>
                </a:solidFill>
                <a:latin typeface="Arial" charset="0"/>
                <a:ea typeface="Arial" charset="0"/>
                <a:cs typeface="Arial" charset="0"/>
                <a:sym typeface="Cabin"/>
              </a:rPr>
              <a:t>65</a:t>
            </a:r>
            <a:r>
              <a:rPr lang="es-ES" sz="3000" u="none" strike="noStrike" cap="none" dirty="0" smtClean="0">
                <a:solidFill>
                  <a:srgbClr val="FF00FF"/>
                </a:solidFill>
                <a:latin typeface="Arial" charset="0"/>
                <a:ea typeface="Arial" charset="0"/>
                <a:cs typeface="Arial" charset="0"/>
                <a:sym typeface="Cabin"/>
              </a:rPr>
              <a:t> 3</a:t>
            </a:r>
          </a:p>
          <a:p>
            <a:pPr marL="0" marR="0" lvl="0" indent="0" algn="l" rtl="0">
              <a:lnSpc>
                <a:spcPct val="100000"/>
              </a:lnSpc>
              <a:spcBef>
                <a:spcPts val="0"/>
              </a:spcBef>
              <a:spcAft>
                <a:spcPts val="0"/>
              </a:spcAft>
              <a:buClr>
                <a:srgbClr val="00FFFF"/>
              </a:buClr>
              <a:buSzPct val="25000"/>
              <a:buFont typeface="Cabin"/>
              <a:buNone/>
            </a:pPr>
            <a:r>
              <a:rPr lang="es-ES" sz="3000" u="none" strike="noStrike" cap="none" dirty="0" smtClean="0">
                <a:solidFill>
                  <a:srgbClr val="00FFFF"/>
                </a:solidFill>
                <a:latin typeface="Arial" charset="0"/>
                <a:ea typeface="Arial" charset="0"/>
                <a:cs typeface="Arial" charset="0"/>
                <a:sym typeface="Cabin"/>
              </a:rPr>
              <a:t>5</a:t>
            </a:r>
            <a:r>
              <a:rPr lang="es-ES" sz="3000" u="none" strike="noStrike" cap="none" dirty="0" smtClean="0">
                <a:solidFill>
                  <a:srgbClr val="FF00FF"/>
                </a:solidFill>
                <a:latin typeface="Arial" charset="0"/>
                <a:ea typeface="Arial" charset="0"/>
                <a:cs typeface="Arial" charset="0"/>
                <a:sym typeface="Cabin"/>
              </a:rPr>
              <a:t> </a:t>
            </a:r>
            <a:r>
              <a:rPr lang="es-ES" sz="3000" u="none" strike="noStrike" cap="none" dirty="0" smtClean="0">
                <a:solidFill>
                  <a:srgbClr val="00FF00"/>
                </a:solidFill>
                <a:latin typeface="Arial" charset="0"/>
                <a:ea typeface="Arial" charset="0"/>
                <a:cs typeface="Arial" charset="0"/>
                <a:sym typeface="Cabin"/>
              </a:rPr>
              <a:t>139</a:t>
            </a:r>
            <a:r>
              <a:rPr lang="es-ES" sz="3000" u="none" strike="noStrike" cap="none" dirty="0" smtClean="0">
                <a:solidFill>
                  <a:srgbClr val="FF00FF"/>
                </a:solidFill>
                <a:latin typeface="Arial" charset="0"/>
                <a:ea typeface="Arial" charset="0"/>
                <a:cs typeface="Arial" charset="0"/>
                <a:sym typeface="Cabin"/>
              </a:rPr>
              <a:t> 74</a:t>
            </a:r>
          </a:p>
          <a:p>
            <a:pPr marL="0" marR="0" lvl="0" indent="0" algn="l" rtl="0">
              <a:lnSpc>
                <a:spcPct val="100000"/>
              </a:lnSpc>
              <a:spcBef>
                <a:spcPts val="0"/>
              </a:spcBef>
              <a:spcAft>
                <a:spcPts val="0"/>
              </a:spcAft>
              <a:buClr>
                <a:srgbClr val="00FFFF"/>
              </a:buClr>
              <a:buSzPct val="25000"/>
              <a:buFont typeface="Cabin"/>
              <a:buNone/>
            </a:pPr>
            <a:r>
              <a:rPr lang="es-ES" sz="3000" u="none" strike="noStrike" cap="none" dirty="0" smtClean="0">
                <a:solidFill>
                  <a:srgbClr val="00FFFF"/>
                </a:solidFill>
                <a:latin typeface="Arial" charset="0"/>
                <a:ea typeface="Arial" charset="0"/>
                <a:cs typeface="Arial" charset="0"/>
                <a:sym typeface="Cabin"/>
              </a:rPr>
              <a:t>6</a:t>
            </a:r>
            <a:r>
              <a:rPr lang="es-ES" sz="3000" u="none" strike="noStrike" cap="none" dirty="0" smtClean="0">
                <a:solidFill>
                  <a:srgbClr val="FF00FF"/>
                </a:solidFill>
                <a:latin typeface="Arial" charset="0"/>
                <a:ea typeface="Arial" charset="0"/>
                <a:cs typeface="Arial" charset="0"/>
                <a:sym typeface="Cabin"/>
              </a:rPr>
              <a:t> </a:t>
            </a:r>
            <a:r>
              <a:rPr lang="es-ES" sz="3000" u="none" strike="noStrike" cap="none" dirty="0" smtClean="0">
                <a:solidFill>
                  <a:srgbClr val="00FF00"/>
                </a:solidFill>
                <a:latin typeface="Arial" charset="0"/>
                <a:ea typeface="Arial" charset="0"/>
                <a:cs typeface="Arial" charset="0"/>
                <a:sym typeface="Cabin"/>
              </a:rPr>
              <a:t>154</a:t>
            </a:r>
            <a:r>
              <a:rPr lang="es-ES" sz="3000" u="none" strike="noStrike" cap="none" dirty="0" smtClean="0">
                <a:solidFill>
                  <a:srgbClr val="FF00FF"/>
                </a:solidFill>
                <a:latin typeface="Arial" charset="0"/>
                <a:ea typeface="Arial" charset="0"/>
                <a:cs typeface="Arial" charset="0"/>
                <a:sym typeface="Cabin"/>
              </a:rPr>
              <a:t> 15</a:t>
            </a:r>
          </a:p>
          <a:p>
            <a:pPr marL="0" marR="0" lvl="0" indent="0" algn="l" rtl="0">
              <a:lnSpc>
                <a:spcPct val="100000"/>
              </a:lnSpc>
              <a:spcBef>
                <a:spcPts val="0"/>
              </a:spcBef>
              <a:spcAft>
                <a:spcPts val="0"/>
              </a:spcAft>
              <a:buClr>
                <a:srgbClr val="FF7F00"/>
              </a:buClr>
              <a:buSzPct val="25000"/>
              <a:buFont typeface="Cabin"/>
              <a:buNone/>
            </a:pPr>
            <a:r>
              <a:rPr lang="es-ES" sz="3000" u="none" strike="noStrike" cap="none" dirty="0" smtClean="0">
                <a:solidFill>
                  <a:srgbClr val="FF7F00"/>
                </a:solidFill>
                <a:latin typeface="Arial" charset="0"/>
                <a:ea typeface="Arial" charset="0"/>
                <a:cs typeface="Arial" charset="0"/>
                <a:sym typeface="Cabin"/>
              </a:rPr>
              <a:t>Después </a:t>
            </a:r>
            <a:r>
              <a:rPr lang="es-ES" sz="3000" u="none" strike="noStrike" cap="none" dirty="0" smtClean="0">
                <a:solidFill>
                  <a:srgbClr val="00FFFF"/>
                </a:solidFill>
                <a:latin typeface="Arial" charset="0"/>
                <a:ea typeface="Arial" charset="0"/>
                <a:cs typeface="Arial" charset="0"/>
                <a:sym typeface="Cabin"/>
              </a:rPr>
              <a:t>6</a:t>
            </a:r>
            <a:r>
              <a:rPr lang="es-ES" sz="3000" u="none" strike="noStrike" cap="none" dirty="0" smtClean="0">
                <a:solidFill>
                  <a:srgbClr val="FF7F00"/>
                </a:solidFill>
                <a:latin typeface="Arial" charset="0"/>
                <a:ea typeface="Arial" charset="0"/>
                <a:cs typeface="Arial" charset="0"/>
                <a:sym typeface="Cabin"/>
              </a:rPr>
              <a:t> </a:t>
            </a:r>
            <a:r>
              <a:rPr lang="es-ES" sz="3000" u="none" strike="noStrike" cap="none" dirty="0" smtClean="0">
                <a:solidFill>
                  <a:srgbClr val="00FF00"/>
                </a:solidFill>
                <a:latin typeface="Arial" charset="0"/>
                <a:ea typeface="Arial" charset="0"/>
                <a:cs typeface="Arial" charset="0"/>
                <a:sym typeface="Cabin"/>
              </a:rPr>
              <a:t>154</a:t>
            </a:r>
            <a:r>
              <a:rPr lang="es-ES" sz="3000" u="none" strike="noStrike" cap="none" dirty="0" smtClean="0">
                <a:solidFill>
                  <a:schemeClr val="lt1"/>
                </a:solidFill>
                <a:latin typeface="Arial" charset="0"/>
                <a:ea typeface="Arial" charset="0"/>
                <a:cs typeface="Arial" charset="0"/>
                <a:sym typeface="Cabin"/>
              </a:rPr>
              <a:t> </a:t>
            </a:r>
            <a:r>
              <a:rPr lang="es-ES" sz="3000" u="none" strike="noStrike" cap="none" dirty="0" smtClean="0">
                <a:solidFill>
                  <a:srgbClr val="FFFF00"/>
                </a:solidFill>
                <a:latin typeface="Arial" charset="0"/>
                <a:ea typeface="Arial" charset="0"/>
                <a:cs typeface="Arial" charset="0"/>
                <a:sym typeface="Cabin"/>
              </a:rPr>
              <a:t>25</a:t>
            </a:r>
            <a:endParaRPr lang="es-ES" sz="3000" u="none" strike="noStrike" cap="none" dirty="0">
              <a:solidFill>
                <a:srgbClr val="FFFF00"/>
              </a:solidFill>
              <a:latin typeface="Arial" charset="0"/>
              <a:ea typeface="Arial" charset="0"/>
              <a:cs typeface="Arial" charset="0"/>
              <a:sym typeface="Cabin"/>
            </a:endParaRPr>
          </a:p>
        </p:txBody>
      </p:sp>
      <p:sp>
        <p:nvSpPr>
          <p:cNvPr id="699" name="Shape 699"/>
          <p:cNvSpPr txBox="1"/>
          <p:nvPr/>
        </p:nvSpPr>
        <p:spPr>
          <a:xfrm>
            <a:off x="925398" y="7080418"/>
            <a:ext cx="14589791" cy="1143000"/>
          </a:xfrm>
          <a:prstGeom prst="rect">
            <a:avLst/>
          </a:prstGeom>
          <a:noFill/>
          <a:ln>
            <a:noFill/>
          </a:ln>
        </p:spPr>
        <p:txBody>
          <a:bodyPr lIns="0" tIns="0" rIns="0" bIns="0" anchor="ctr" anchorCtr="0">
            <a:noAutofit/>
          </a:bodyPr>
          <a:lstStyle/>
          <a:p>
            <a:pPr marL="0" marR="0" lvl="0" indent="0" rtl="0">
              <a:lnSpc>
                <a:spcPct val="115000"/>
              </a:lnSpc>
              <a:spcBef>
                <a:spcPts val="0"/>
              </a:spcBef>
              <a:spcAft>
                <a:spcPts val="0"/>
              </a:spcAft>
              <a:buClr>
                <a:schemeClr val="lt1"/>
              </a:buClr>
              <a:buSzPct val="25000"/>
              <a:buFont typeface="Cabin"/>
              <a:buNone/>
            </a:pPr>
            <a:r>
              <a:rPr lang="es-ES" sz="3200" u="none" strike="noStrike" cap="none" dirty="0" smtClean="0">
                <a:solidFill>
                  <a:schemeClr val="lt1"/>
                </a:solidFill>
                <a:latin typeface="Arial" charset="0"/>
                <a:ea typeface="Arial" charset="0"/>
                <a:cs typeface="Arial" charset="0"/>
                <a:sym typeface="Cabin"/>
              </a:rPr>
              <a:t>Un </a:t>
            </a:r>
            <a:r>
              <a:rPr lang="es-ES" sz="3200" u="none" strike="noStrike" cap="none" dirty="0" smtClean="0">
                <a:solidFill>
                  <a:srgbClr val="FFFF00"/>
                </a:solidFill>
                <a:latin typeface="Arial" charset="0"/>
                <a:ea typeface="Arial" charset="0"/>
                <a:cs typeface="Arial" charset="0"/>
                <a:sym typeface="Cabin"/>
              </a:rPr>
              <a:t>promedio</a:t>
            </a:r>
            <a:r>
              <a:rPr lang="es-ES" sz="3200" u="none" strike="noStrike" cap="none" dirty="0" smtClean="0">
                <a:solidFill>
                  <a:schemeClr val="lt1"/>
                </a:solidFill>
                <a:latin typeface="Arial" charset="0"/>
                <a:ea typeface="Arial" charset="0"/>
                <a:cs typeface="Arial" charset="0"/>
                <a:sym typeface="Cabin"/>
              </a:rPr>
              <a:t> solo combina los patrones de </a:t>
            </a:r>
            <a:r>
              <a:rPr lang="es-ES" sz="3200" u="none" strike="noStrike" cap="none" dirty="0" smtClean="0">
                <a:solidFill>
                  <a:srgbClr val="00FFFF"/>
                </a:solidFill>
                <a:latin typeface="Arial" charset="0"/>
                <a:ea typeface="Arial" charset="0"/>
                <a:cs typeface="Arial" charset="0"/>
                <a:sym typeface="Cabin"/>
              </a:rPr>
              <a:t>conteo (count)</a:t>
            </a:r>
            <a:r>
              <a:rPr lang="es-ES" sz="3200" u="none" strike="noStrike" cap="none" dirty="0" smtClean="0">
                <a:solidFill>
                  <a:schemeClr val="lt1"/>
                </a:solidFill>
                <a:latin typeface="Arial" charset="0"/>
                <a:ea typeface="Arial" charset="0"/>
                <a:cs typeface="Arial" charset="0"/>
                <a:sym typeface="Cabin"/>
              </a:rPr>
              <a:t> y </a:t>
            </a:r>
            <a:r>
              <a:rPr lang="es-ES" sz="3200" u="none" strike="noStrike" cap="none" dirty="0" smtClean="0">
                <a:solidFill>
                  <a:srgbClr val="00FF00"/>
                </a:solidFill>
                <a:latin typeface="Arial" charset="0"/>
                <a:ea typeface="Arial" charset="0"/>
                <a:cs typeface="Arial" charset="0"/>
                <a:sym typeface="Cabin"/>
              </a:rPr>
              <a:t>suma (sum)</a:t>
            </a:r>
            <a:endParaRPr lang="es-ES" sz="3200" u="none" strike="noStrike" cap="none" dirty="0" smtClean="0">
              <a:solidFill>
                <a:schemeClr val="lt1"/>
              </a:solidFill>
              <a:latin typeface="Arial" charset="0"/>
              <a:ea typeface="Arial" charset="0"/>
              <a:cs typeface="Arial" charset="0"/>
              <a:sym typeface="Cabin"/>
            </a:endParaRPr>
          </a:p>
          <a:p>
            <a:pPr marL="0" marR="0" lvl="0" indent="0" rtl="0">
              <a:lnSpc>
                <a:spcPct val="115000"/>
              </a:lnSpc>
              <a:spcBef>
                <a:spcPts val="0"/>
              </a:spcBef>
              <a:spcAft>
                <a:spcPts val="0"/>
              </a:spcAft>
              <a:buClr>
                <a:schemeClr val="lt1"/>
              </a:buClr>
              <a:buSzPct val="25000"/>
              <a:buFont typeface="Cabin"/>
              <a:buNone/>
            </a:pPr>
            <a:r>
              <a:rPr lang="es-ES" sz="3200" u="none" strike="noStrike" cap="none" dirty="0" smtClean="0">
                <a:solidFill>
                  <a:schemeClr val="lt1"/>
                </a:solidFill>
                <a:latin typeface="Arial" charset="0"/>
                <a:ea typeface="Arial" charset="0"/>
                <a:cs typeface="Arial" charset="0"/>
                <a:sym typeface="Cabin"/>
              </a:rPr>
              <a:t>y </a:t>
            </a:r>
            <a:r>
              <a:rPr lang="es-ES" sz="3200" u="none" strike="noStrike" cap="none" dirty="0" smtClean="0">
                <a:solidFill>
                  <a:srgbClr val="FFFF00"/>
                </a:solidFill>
                <a:latin typeface="Arial" charset="0"/>
                <a:ea typeface="Arial" charset="0"/>
                <a:cs typeface="Arial" charset="0"/>
                <a:sym typeface="Cabin"/>
              </a:rPr>
              <a:t>divide cuando el bucle ha </a:t>
            </a:r>
            <a:r>
              <a:rPr lang="es-ES" sz="3200" dirty="0" smtClean="0">
                <a:solidFill>
                  <a:srgbClr val="FFFF00"/>
                </a:solidFill>
                <a:latin typeface="Arial" charset="0"/>
                <a:ea typeface="Arial" charset="0"/>
                <a:cs typeface="Arial" charset="0"/>
                <a:sym typeface="Cabin"/>
              </a:rPr>
              <a:t>terminado</a:t>
            </a:r>
            <a:r>
              <a:rPr lang="es-ES" sz="3200" u="none" strike="noStrike" cap="none" dirty="0" smtClean="0">
                <a:solidFill>
                  <a:schemeClr val="lt1"/>
                </a:solidFill>
                <a:latin typeface="Arial" charset="0"/>
                <a:ea typeface="Arial" charset="0"/>
                <a:cs typeface="Arial" charset="0"/>
                <a:sym typeface="Cabin"/>
              </a:rPr>
              <a:t>.</a:t>
            </a:r>
            <a:endParaRPr lang="es-ES" sz="3200" u="none" strike="noStrike" cap="none" dirty="0">
              <a:solidFill>
                <a:schemeClr val="lt1"/>
              </a:solidFill>
              <a:latin typeface="Arial" charset="0"/>
              <a:ea typeface="Arial" charset="0"/>
              <a:cs typeface="Arial" charset="0"/>
              <a:sym typeface="Cabin"/>
            </a:endParaRPr>
          </a:p>
        </p:txBody>
      </p:sp>
      <p:sp>
        <p:nvSpPr>
          <p:cNvPr id="7" name="6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sp>
        <p:nvSpPr>
          <p:cNvPr id="704" name="Shape 70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s-ES" sz="7600" b="1" u="none" strike="noStrike" cap="none" dirty="0" smtClean="0">
                <a:solidFill>
                  <a:srgbClr val="FFFF00"/>
                </a:solidFill>
                <a:latin typeface="Arial" charset="0"/>
                <a:ea typeface="Arial" charset="0"/>
                <a:cs typeface="Arial" charset="0"/>
                <a:sym typeface="Cabin"/>
              </a:rPr>
              <a:t>Filtrar en un Bucle</a:t>
            </a:r>
            <a:endParaRPr lang="es-ES" sz="7600" b="1" u="none" strike="noStrike" cap="none" dirty="0">
              <a:solidFill>
                <a:srgbClr val="FFFF00"/>
              </a:solidFill>
              <a:latin typeface="Arial" charset="0"/>
              <a:ea typeface="Arial" charset="0"/>
              <a:cs typeface="Arial" charset="0"/>
              <a:sym typeface="Cabin"/>
            </a:endParaRPr>
          </a:p>
        </p:txBody>
      </p:sp>
      <p:sp>
        <p:nvSpPr>
          <p:cNvPr id="705" name="Shape 705"/>
          <p:cNvSpPr txBox="1"/>
          <p:nvPr/>
        </p:nvSpPr>
        <p:spPr>
          <a:xfrm>
            <a:off x="1841205" y="2500765"/>
            <a:ext cx="7687500" cy="276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dirty="0" smtClean="0">
                <a:solidFill>
                  <a:srgbClr val="FFFF00"/>
                </a:solidFill>
                <a:latin typeface="Courier New"/>
                <a:ea typeface="Courier New"/>
                <a:cs typeface="Courier New"/>
                <a:sym typeface="Courier New"/>
              </a:rPr>
              <a:t>print</a:t>
            </a:r>
            <a:r>
              <a:rPr lang="es-ES" sz="2600" b="1" dirty="0" smtClean="0">
                <a:solidFill>
                  <a:schemeClr val="bg1"/>
                </a:solidFill>
                <a:latin typeface="Courier New"/>
                <a:ea typeface="Courier New"/>
                <a:cs typeface="Courier New"/>
                <a:sym typeface="Courier New"/>
              </a:rPr>
              <a:t>(</a:t>
            </a:r>
            <a:r>
              <a:rPr lang="es-ES" sz="2600" b="1" i="0" u="none" strike="noStrike" cap="none" dirty="0" smtClean="0">
                <a:solidFill>
                  <a:srgbClr val="FF7F00"/>
                </a:solidFill>
                <a:latin typeface="Courier New"/>
                <a:ea typeface="Courier New"/>
                <a:cs typeface="Courier New"/>
                <a:sym typeface="Courier New"/>
              </a:rPr>
              <a:t>'Antes</a:t>
            </a:r>
            <a:r>
              <a:rPr lang="es-ES" sz="2600" b="1" dirty="0" smtClean="0">
                <a:solidFill>
                  <a:srgbClr val="FF7F00"/>
                </a:solidFill>
                <a:latin typeface="Courier New"/>
                <a:ea typeface="Courier New"/>
                <a:cs typeface="Courier New"/>
                <a:sym typeface="Courier New"/>
              </a:rPr>
              <a:t>'</a:t>
            </a:r>
            <a:r>
              <a:rPr lang="es-ES" sz="2600" b="1" dirty="0"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dirty="0" err="1" smtClean="0">
                <a:solidFill>
                  <a:srgbClr val="FFFF00"/>
                </a:solidFill>
                <a:latin typeface="Courier New"/>
                <a:ea typeface="Courier New"/>
                <a:cs typeface="Courier New"/>
                <a:sym typeface="Courier New"/>
              </a:rPr>
              <a:t>for</a:t>
            </a:r>
            <a:r>
              <a:rPr lang="es-ES" sz="2600" b="1" i="0" u="none" strike="noStrike" cap="none" dirty="0" smtClean="0">
                <a:solidFill>
                  <a:srgbClr val="FFFF00"/>
                </a:solidFill>
                <a:latin typeface="Courier New"/>
                <a:ea typeface="Courier New"/>
                <a:cs typeface="Courier New"/>
                <a:sym typeface="Courier New"/>
              </a:rPr>
              <a:t> </a:t>
            </a:r>
            <a:r>
              <a:rPr lang="es-ES" sz="2600" b="1" i="0" u="none" strike="noStrike" cap="none" dirty="0" smtClean="0">
                <a:solidFill>
                  <a:srgbClr val="FF00FF"/>
                </a:solidFill>
                <a:latin typeface="Courier New"/>
                <a:ea typeface="Courier New"/>
                <a:cs typeface="Courier New"/>
                <a:sym typeface="Courier New"/>
              </a:rPr>
              <a:t>valor </a:t>
            </a:r>
            <a:r>
              <a:rPr lang="es-ES" sz="2600" b="1" dirty="0">
                <a:solidFill>
                  <a:srgbClr val="FFFF00"/>
                </a:solidFill>
                <a:latin typeface="Courier New"/>
                <a:ea typeface="Courier New"/>
                <a:cs typeface="Courier New"/>
                <a:sym typeface="Courier New"/>
              </a:rPr>
              <a:t>i</a:t>
            </a:r>
            <a:r>
              <a:rPr lang="es-ES" sz="2600" b="1" i="0" u="none" strike="noStrike" cap="none" dirty="0" smtClean="0">
                <a:solidFill>
                  <a:srgbClr val="FFFF00"/>
                </a:solidFill>
                <a:latin typeface="Courier New"/>
                <a:ea typeface="Courier New"/>
                <a:cs typeface="Courier New"/>
                <a:sym typeface="Courier New"/>
              </a:rPr>
              <a:t>n</a:t>
            </a:r>
            <a:r>
              <a:rPr lang="es-ES" sz="2600" b="1" i="0" u="none" strike="noStrike" cap="none" dirty="0" smtClean="0">
                <a:solidFill>
                  <a:srgbClr val="FF00FF"/>
                </a:solidFill>
                <a:latin typeface="Courier New"/>
                <a:ea typeface="Courier New"/>
                <a:cs typeface="Courier New"/>
                <a:sym typeface="Courier New"/>
              </a:rPr>
              <a:t> [9, 41, 12, 3, 74, 15] :</a:t>
            </a:r>
          </a:p>
          <a:p>
            <a:pPr marL="0" marR="0" lvl="0" indent="0" algn="l" rtl="0">
              <a:lnSpc>
                <a:spcPct val="100000"/>
              </a:lnSpc>
              <a:spcBef>
                <a:spcPts val="0"/>
              </a:spcBef>
              <a:spcAft>
                <a:spcPts val="0"/>
              </a:spcAft>
              <a:buClr>
                <a:srgbClr val="00FFFF"/>
              </a:buClr>
              <a:buSzPct val="25000"/>
              <a:buFont typeface="Cabin"/>
              <a:buNone/>
            </a:pPr>
            <a:r>
              <a:rPr lang="es-ES" sz="2600" b="1" i="0" u="none" strike="noStrike" cap="none" dirty="0" smtClean="0">
                <a:solidFill>
                  <a:srgbClr val="00FFFF"/>
                </a:solidFill>
                <a:latin typeface="Courier New"/>
                <a:ea typeface="Courier New"/>
                <a:cs typeface="Courier New"/>
                <a:sym typeface="Courier New"/>
              </a:rPr>
              <a:t>    </a:t>
            </a:r>
            <a:r>
              <a:rPr lang="es-ES" sz="2600" b="1" i="0" u="none" strike="noStrike" cap="none" dirty="0" err="1" smtClean="0">
                <a:solidFill>
                  <a:srgbClr val="FFFF00"/>
                </a:solidFill>
                <a:latin typeface="Courier New"/>
                <a:ea typeface="Courier New"/>
                <a:cs typeface="Courier New"/>
                <a:sym typeface="Courier New"/>
              </a:rPr>
              <a:t>if</a:t>
            </a:r>
            <a:r>
              <a:rPr lang="es-ES" sz="2600" b="1" i="0" u="none" strike="noStrike" cap="none" dirty="0" smtClean="0">
                <a:solidFill>
                  <a:srgbClr val="FFFF00"/>
                </a:solidFill>
                <a:latin typeface="Courier New"/>
                <a:ea typeface="Courier New"/>
                <a:cs typeface="Courier New"/>
                <a:sym typeface="Courier New"/>
              </a:rPr>
              <a:t> </a:t>
            </a:r>
            <a:r>
              <a:rPr lang="es-ES" sz="2600" b="1" i="0" u="none" strike="noStrike" cap="none" dirty="0" smtClean="0">
                <a:solidFill>
                  <a:srgbClr val="FF00FF"/>
                </a:solidFill>
                <a:latin typeface="Courier New"/>
                <a:ea typeface="Courier New"/>
                <a:cs typeface="Courier New"/>
                <a:sym typeface="Courier New"/>
              </a:rPr>
              <a:t>valor</a:t>
            </a:r>
            <a:r>
              <a:rPr lang="es-ES" sz="2600" b="1" i="0" u="none" strike="noStrike" cap="none" dirty="0" smtClean="0">
                <a:solidFill>
                  <a:srgbClr val="00FFFF"/>
                </a:solidFill>
                <a:latin typeface="Courier New"/>
                <a:ea typeface="Courier New"/>
                <a:cs typeface="Courier New"/>
                <a:sym typeface="Courier New"/>
              </a:rPr>
              <a:t> &gt; 20:</a:t>
            </a:r>
          </a:p>
          <a:p>
            <a:pPr lvl="0">
              <a:buClr>
                <a:srgbClr val="00FFFF"/>
              </a:buClr>
              <a:buSzPct val="25000"/>
            </a:pPr>
            <a:r>
              <a:rPr lang="es-ES" sz="2600" b="1" i="0" u="none" strike="noStrike" cap="none" dirty="0" smtClean="0">
                <a:solidFill>
                  <a:srgbClr val="00FFFF"/>
                </a:solidFill>
                <a:latin typeface="Courier New"/>
                <a:ea typeface="Courier New"/>
                <a:cs typeface="Courier New"/>
                <a:sym typeface="Courier New"/>
              </a:rPr>
              <a:t> 	    print </a:t>
            </a:r>
            <a:r>
              <a:rPr lang="es-ES" sz="2600" b="1" dirty="0">
                <a:solidFill>
                  <a:srgbClr val="00FFFF"/>
                </a:solidFill>
                <a:latin typeface="Courier New"/>
                <a:ea typeface="Courier New"/>
                <a:cs typeface="Courier New"/>
                <a:sym typeface="Courier New"/>
              </a:rPr>
              <a:t>'Mayor </a:t>
            </a:r>
            <a:r>
              <a:rPr lang="es-ES" sz="2600" b="1" i="0" u="none" strike="noStrike" cap="none" dirty="0" err="1" smtClean="0">
                <a:solidFill>
                  <a:srgbClr val="00FFFF"/>
                </a:solidFill>
                <a:latin typeface="Courier New"/>
                <a:ea typeface="Courier New"/>
                <a:cs typeface="Courier New"/>
                <a:sym typeface="Courier New"/>
              </a:rPr>
              <a:t>Número',valor</a:t>
            </a:r>
            <a:endParaRPr lang="es-ES" sz="2600" b="1" i="0" u="none" strike="noStrike" cap="none" dirty="0" smtClean="0">
              <a:solidFill>
                <a:srgbClr val="00FFFF"/>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dirty="0" smtClean="0">
                <a:solidFill>
                  <a:srgbClr val="FFFF00"/>
                </a:solidFill>
                <a:latin typeface="Courier New"/>
                <a:ea typeface="Courier New"/>
                <a:cs typeface="Courier New"/>
                <a:sym typeface="Courier New"/>
              </a:rPr>
              <a:t>print</a:t>
            </a:r>
            <a:r>
              <a:rPr lang="es-ES" sz="2600" b="1" dirty="0" smtClean="0">
                <a:solidFill>
                  <a:schemeClr val="bg1"/>
                </a:solidFill>
                <a:latin typeface="Courier New"/>
                <a:ea typeface="Courier New"/>
                <a:cs typeface="Courier New"/>
                <a:sym typeface="Courier New"/>
              </a:rPr>
              <a:t>(</a:t>
            </a:r>
            <a:r>
              <a:rPr lang="es-ES" sz="2600" b="1" i="0" u="none" strike="noStrike" cap="none" dirty="0" smtClean="0">
                <a:solidFill>
                  <a:srgbClr val="FF7F00"/>
                </a:solidFill>
                <a:latin typeface="Courier New"/>
                <a:ea typeface="Courier New"/>
                <a:cs typeface="Courier New"/>
                <a:sym typeface="Courier New"/>
              </a:rPr>
              <a:t>'Después'</a:t>
            </a:r>
            <a:r>
              <a:rPr lang="es-ES" sz="2600" b="1" i="0" u="none" strike="noStrike" cap="none" dirty="0" smtClean="0">
                <a:solidFill>
                  <a:schemeClr val="bg1"/>
                </a:solidFill>
                <a:latin typeface="Courier New"/>
                <a:ea typeface="Courier New"/>
                <a:cs typeface="Courier New"/>
                <a:sym typeface="Courier New"/>
              </a:rPr>
              <a:t>)</a:t>
            </a:r>
            <a:endParaRPr lang="es-ES" sz="2600" b="1" i="0" u="none" strike="noStrike" cap="none" dirty="0">
              <a:solidFill>
                <a:schemeClr val="bg1"/>
              </a:solidFill>
              <a:latin typeface="Courier New"/>
              <a:ea typeface="Courier New"/>
              <a:cs typeface="Courier New"/>
              <a:sym typeface="Courier New"/>
            </a:endParaRPr>
          </a:p>
        </p:txBody>
      </p:sp>
      <p:sp>
        <p:nvSpPr>
          <p:cNvPr id="706" name="Shape 706"/>
          <p:cNvSpPr txBox="1"/>
          <p:nvPr/>
        </p:nvSpPr>
        <p:spPr>
          <a:xfrm>
            <a:off x="10172416" y="2602365"/>
            <a:ext cx="3744899" cy="276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ES" sz="3000" u="none" strike="noStrike" cap="none" dirty="0" smtClean="0">
                <a:solidFill>
                  <a:schemeClr val="lt1"/>
                </a:solidFill>
                <a:latin typeface="Arial" charset="0"/>
                <a:ea typeface="Arial" charset="0"/>
                <a:cs typeface="Arial" charset="0"/>
                <a:sym typeface="Cabin"/>
              </a:rPr>
              <a:t>$ </a:t>
            </a:r>
            <a:r>
              <a:rPr lang="es-ES" sz="3000" u="none" strike="noStrike" cap="none" dirty="0" smtClean="0">
                <a:solidFill>
                  <a:srgbClr val="FFFF00"/>
                </a:solidFill>
                <a:latin typeface="Arial" charset="0"/>
                <a:ea typeface="Arial" charset="0"/>
                <a:cs typeface="Arial" charset="0"/>
                <a:sym typeface="Cabin"/>
              </a:rPr>
              <a:t>python search1.py</a:t>
            </a:r>
            <a:r>
              <a:rPr lang="es-ES" sz="3000" u="none" strike="noStrike" cap="none" dirty="0" smtClean="0">
                <a:solidFill>
                  <a:schemeClr val="lt1"/>
                </a:solidFill>
                <a:latin typeface="Arial" charset="0"/>
                <a:ea typeface="Arial" charset="0"/>
                <a:cs typeface="Arial" charset="0"/>
                <a:sym typeface="Cabin"/>
              </a:rPr>
              <a:t> </a:t>
            </a:r>
          </a:p>
          <a:p>
            <a:pPr marL="0" marR="0" lvl="0" indent="0" algn="l" rtl="0">
              <a:lnSpc>
                <a:spcPct val="100000"/>
              </a:lnSpc>
              <a:spcBef>
                <a:spcPts val="0"/>
              </a:spcBef>
              <a:spcAft>
                <a:spcPts val="0"/>
              </a:spcAft>
              <a:buClr>
                <a:srgbClr val="FF7F00"/>
              </a:buClr>
              <a:buSzPct val="25000"/>
              <a:buFont typeface="Cabin"/>
              <a:buNone/>
            </a:pPr>
            <a:r>
              <a:rPr lang="es-ES" sz="3000" u="none" strike="noStrike" cap="none" dirty="0" smtClean="0">
                <a:solidFill>
                  <a:srgbClr val="FF7F00"/>
                </a:solidFill>
                <a:latin typeface="Arial" charset="0"/>
                <a:ea typeface="Arial" charset="0"/>
                <a:cs typeface="Arial" charset="0"/>
                <a:sym typeface="Cabin"/>
              </a:rPr>
              <a:t>Antes</a:t>
            </a:r>
          </a:p>
          <a:p>
            <a:pPr lvl="0">
              <a:buClr>
                <a:srgbClr val="00FFFF"/>
              </a:buClr>
              <a:buSzPct val="25000"/>
            </a:pPr>
            <a:r>
              <a:rPr lang="es-ES" sz="3000" dirty="0" smtClean="0">
                <a:solidFill>
                  <a:srgbClr val="00FFFF"/>
                </a:solidFill>
                <a:latin typeface="Arial" charset="0"/>
                <a:ea typeface="Arial" charset="0"/>
                <a:cs typeface="Arial" charset="0"/>
                <a:sym typeface="Cabin"/>
              </a:rPr>
              <a:t>Mayor </a:t>
            </a:r>
            <a:r>
              <a:rPr lang="es-ES" sz="3000" dirty="0">
                <a:solidFill>
                  <a:srgbClr val="00FFFF"/>
                </a:solidFill>
                <a:latin typeface="Arial" charset="0"/>
                <a:ea typeface="Arial" charset="0"/>
                <a:cs typeface="Arial" charset="0"/>
                <a:sym typeface="Cabin"/>
              </a:rPr>
              <a:t>n</a:t>
            </a:r>
            <a:r>
              <a:rPr lang="es-ES" sz="3000" dirty="0" smtClean="0">
                <a:solidFill>
                  <a:srgbClr val="00FFFF"/>
                </a:solidFill>
                <a:latin typeface="Arial" charset="0"/>
                <a:ea typeface="Arial" charset="0"/>
                <a:cs typeface="Arial" charset="0"/>
                <a:sym typeface="Cabin"/>
              </a:rPr>
              <a:t>úmero  </a:t>
            </a:r>
            <a:r>
              <a:rPr lang="es-ES" sz="3000" u="none" strike="noStrike" cap="none" dirty="0" smtClean="0">
                <a:solidFill>
                  <a:srgbClr val="00FFFF"/>
                </a:solidFill>
                <a:latin typeface="Arial" charset="0"/>
                <a:ea typeface="Arial" charset="0"/>
                <a:cs typeface="Arial" charset="0"/>
                <a:sym typeface="Cabin"/>
              </a:rPr>
              <a:t>41</a:t>
            </a:r>
          </a:p>
          <a:p>
            <a:pPr marL="0" marR="0" lvl="0" indent="0" algn="l" rtl="0">
              <a:lnSpc>
                <a:spcPct val="100000"/>
              </a:lnSpc>
              <a:spcBef>
                <a:spcPts val="0"/>
              </a:spcBef>
              <a:spcAft>
                <a:spcPts val="0"/>
              </a:spcAft>
              <a:buClr>
                <a:srgbClr val="00FFFF"/>
              </a:buClr>
              <a:buSzPct val="25000"/>
              <a:buFont typeface="Cabin"/>
              <a:buNone/>
            </a:pPr>
            <a:r>
              <a:rPr lang="es-ES" sz="3000" dirty="0" smtClean="0">
                <a:solidFill>
                  <a:srgbClr val="00FFFF"/>
                </a:solidFill>
                <a:latin typeface="Arial" charset="0"/>
                <a:ea typeface="Arial" charset="0"/>
                <a:cs typeface="Arial" charset="0"/>
                <a:sym typeface="Cabin"/>
              </a:rPr>
              <a:t>Mayor número</a:t>
            </a:r>
            <a:r>
              <a:rPr lang="es-ES" sz="3000" u="none" strike="noStrike" cap="none" dirty="0" smtClean="0">
                <a:solidFill>
                  <a:srgbClr val="00FFFF"/>
                </a:solidFill>
                <a:latin typeface="Arial" charset="0"/>
                <a:ea typeface="Arial" charset="0"/>
                <a:cs typeface="Arial" charset="0"/>
                <a:sym typeface="Cabin"/>
              </a:rPr>
              <a:t> 74</a:t>
            </a:r>
          </a:p>
          <a:p>
            <a:pPr marL="0" marR="0" lvl="0" indent="0" algn="l" rtl="0">
              <a:lnSpc>
                <a:spcPct val="100000"/>
              </a:lnSpc>
              <a:spcBef>
                <a:spcPts val="0"/>
              </a:spcBef>
              <a:spcAft>
                <a:spcPts val="0"/>
              </a:spcAft>
              <a:buClr>
                <a:srgbClr val="FF7F00"/>
              </a:buClr>
              <a:buSzPct val="25000"/>
              <a:buFont typeface="Cabin"/>
              <a:buNone/>
            </a:pPr>
            <a:r>
              <a:rPr lang="es-ES" sz="3000" u="none" strike="noStrike" cap="none" dirty="0" smtClean="0">
                <a:solidFill>
                  <a:srgbClr val="FF7F00"/>
                </a:solidFill>
                <a:latin typeface="Arial" charset="0"/>
                <a:ea typeface="Arial" charset="0"/>
                <a:cs typeface="Arial" charset="0"/>
                <a:sym typeface="Cabin"/>
              </a:rPr>
              <a:t>Después</a:t>
            </a:r>
            <a:endParaRPr lang="es-ES" sz="3000" u="none" strike="noStrike" cap="none" dirty="0">
              <a:solidFill>
                <a:srgbClr val="FF7F00"/>
              </a:solidFill>
              <a:latin typeface="Arial" charset="0"/>
              <a:ea typeface="Arial" charset="0"/>
              <a:cs typeface="Arial" charset="0"/>
              <a:sym typeface="Cabin"/>
            </a:endParaRPr>
          </a:p>
        </p:txBody>
      </p:sp>
      <p:sp>
        <p:nvSpPr>
          <p:cNvPr id="707" name="Shape 707"/>
          <p:cNvSpPr txBox="1"/>
          <p:nvPr/>
        </p:nvSpPr>
        <p:spPr>
          <a:xfrm>
            <a:off x="1293530" y="5803035"/>
            <a:ext cx="12296346" cy="1143000"/>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chemeClr val="lt1"/>
              </a:buClr>
              <a:buSzPct val="25000"/>
              <a:buFont typeface="Cabin"/>
              <a:buNone/>
            </a:pPr>
            <a:r>
              <a:rPr lang="es-ES" sz="3600" u="none" strike="noStrike" cap="none" dirty="0" smtClean="0">
                <a:solidFill>
                  <a:schemeClr val="lt1"/>
                </a:solidFill>
                <a:latin typeface="Arial" charset="0"/>
                <a:ea typeface="Arial" charset="0"/>
                <a:cs typeface="Arial" charset="0"/>
                <a:sym typeface="Cabin"/>
              </a:rPr>
              <a:t>Utilizamos un enunciado hipotético</a:t>
            </a:r>
            <a:r>
              <a:rPr lang="es-ES" sz="3600" u="none" strike="noStrike" cap="none" dirty="0" smtClean="0">
                <a:solidFill>
                  <a:srgbClr val="FFFFFF"/>
                </a:solidFill>
                <a:latin typeface="Arial" charset="0"/>
                <a:ea typeface="Arial" charset="0"/>
                <a:cs typeface="Arial" charset="0"/>
                <a:sym typeface="Cabin"/>
              </a:rPr>
              <a:t> “</a:t>
            </a:r>
            <a:r>
              <a:rPr lang="es-ES" sz="3600" u="none" strike="noStrike" cap="none" dirty="0" smtClean="0">
                <a:solidFill>
                  <a:srgbClr val="FFFF00"/>
                </a:solidFill>
                <a:latin typeface="Arial" charset="0"/>
                <a:ea typeface="Arial" charset="0"/>
                <a:cs typeface="Arial" charset="0"/>
                <a:sym typeface="Cabin"/>
              </a:rPr>
              <a:t>if”</a:t>
            </a:r>
            <a:r>
              <a:rPr lang="es-ES" sz="3600" u="none" strike="noStrike" cap="none" dirty="0" smtClean="0">
                <a:solidFill>
                  <a:srgbClr val="FFFFFF"/>
                </a:solidFill>
                <a:latin typeface="Arial" charset="0"/>
                <a:ea typeface="Arial" charset="0"/>
                <a:cs typeface="Arial" charset="0"/>
                <a:sym typeface="Cabin"/>
              </a:rPr>
              <a:t> en el</a:t>
            </a:r>
            <a:r>
              <a:rPr lang="es-ES" sz="3600" u="none" strike="noStrike" cap="none" dirty="0" smtClean="0">
                <a:solidFill>
                  <a:schemeClr val="lt1"/>
                </a:solidFill>
                <a:latin typeface="Arial" charset="0"/>
                <a:ea typeface="Arial" charset="0"/>
                <a:cs typeface="Arial" charset="0"/>
                <a:sym typeface="Cabin"/>
              </a:rPr>
              <a:t> </a:t>
            </a:r>
            <a:r>
              <a:rPr lang="es-ES" sz="3600" u="none" strike="noStrike" cap="none" dirty="0" smtClean="0">
                <a:solidFill>
                  <a:srgbClr val="FF00FF"/>
                </a:solidFill>
                <a:latin typeface="Arial" charset="0"/>
                <a:ea typeface="Arial" charset="0"/>
                <a:cs typeface="Arial" charset="0"/>
                <a:sym typeface="Cabin"/>
              </a:rPr>
              <a:t>bucle</a:t>
            </a:r>
            <a:r>
              <a:rPr lang="es-ES" sz="3600" u="none" strike="noStrike" cap="none" dirty="0" smtClean="0">
                <a:solidFill>
                  <a:schemeClr val="lt1"/>
                </a:solidFill>
                <a:latin typeface="Arial" charset="0"/>
                <a:ea typeface="Arial" charset="0"/>
                <a:cs typeface="Arial" charset="0"/>
                <a:sym typeface="Cabin"/>
              </a:rPr>
              <a:t> para captar / filtrar los valores que estamos buscando.</a:t>
            </a:r>
            <a:endParaRPr lang="es-ES" sz="3600" u="none" strike="noStrike" cap="none" dirty="0">
              <a:solidFill>
                <a:schemeClr val="lt1"/>
              </a:solidFill>
              <a:latin typeface="Arial" charset="0"/>
              <a:ea typeface="Arial" charset="0"/>
              <a:cs typeface="Arial" charset="0"/>
              <a:sym typeface="Cabin"/>
            </a:endParaRPr>
          </a:p>
        </p:txBody>
      </p:sp>
      <p:sp>
        <p:nvSpPr>
          <p:cNvPr id="7" name="6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Shape 71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ES" sz="6600" b="1" dirty="0" smtClean="0">
                <a:solidFill>
                  <a:srgbClr val="FFFF00"/>
                </a:solidFill>
                <a:latin typeface="Arial" charset="0"/>
                <a:ea typeface="Arial" charset="0"/>
                <a:cs typeface="Arial" charset="0"/>
                <a:sym typeface="Cabin"/>
              </a:rPr>
              <a:t>Búsqueda Utilizando </a:t>
            </a:r>
            <a:r>
              <a:rPr lang="es-ES" sz="6600" b="1" u="none" strike="noStrike" cap="none" dirty="0" smtClean="0">
                <a:solidFill>
                  <a:srgbClr val="FFFF00"/>
                </a:solidFill>
                <a:latin typeface="Arial" charset="0"/>
                <a:ea typeface="Arial" charset="0"/>
                <a:cs typeface="Arial" charset="0"/>
                <a:sym typeface="Cabin"/>
              </a:rPr>
              <a:t>una Variable Booleana</a:t>
            </a:r>
            <a:endParaRPr lang="es-ES" sz="6600" b="1" u="none" strike="noStrike" cap="none" dirty="0">
              <a:solidFill>
                <a:srgbClr val="FFFF00"/>
              </a:solidFill>
              <a:latin typeface="Arial" charset="0"/>
              <a:ea typeface="Arial" charset="0"/>
              <a:cs typeface="Arial" charset="0"/>
              <a:sym typeface="Cabin"/>
            </a:endParaRPr>
          </a:p>
        </p:txBody>
      </p:sp>
      <p:sp>
        <p:nvSpPr>
          <p:cNvPr id="713" name="Shape 713"/>
          <p:cNvSpPr txBox="1"/>
          <p:nvPr/>
        </p:nvSpPr>
        <p:spPr>
          <a:xfrm>
            <a:off x="1703375" y="2610701"/>
            <a:ext cx="7707899"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s-ES" sz="2600" b="1" i="0" u="none" strike="noStrike" cap="none" dirty="0" smtClean="0">
                <a:solidFill>
                  <a:srgbClr val="00FF00"/>
                </a:solidFill>
                <a:latin typeface="Courier New"/>
                <a:ea typeface="Courier New"/>
                <a:cs typeface="Courier New"/>
                <a:sym typeface="Courier New"/>
              </a:rPr>
              <a:t>found = </a:t>
            </a:r>
            <a:r>
              <a:rPr lang="es-ES" sz="2600" b="1" i="0" u="none" strike="noStrike" cap="none" dirty="0" smtClean="0">
                <a:solidFill>
                  <a:srgbClr val="FFFF00"/>
                </a:solidFill>
                <a:latin typeface="Courier New"/>
                <a:ea typeface="Courier New"/>
                <a:cs typeface="Courier New"/>
                <a:sym typeface="Courier New"/>
              </a:rPr>
              <a:t>False</a:t>
            </a:r>
          </a:p>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dirty="0" smtClean="0">
                <a:solidFill>
                  <a:srgbClr val="FFFF00"/>
                </a:solidFill>
                <a:latin typeface="Courier New"/>
                <a:ea typeface="Courier New"/>
                <a:cs typeface="Courier New"/>
                <a:sym typeface="Courier New"/>
              </a:rPr>
              <a:t>print</a:t>
            </a:r>
            <a:r>
              <a:rPr lang="es-ES" sz="2600" b="1" dirty="0" smtClean="0">
                <a:solidFill>
                  <a:schemeClr val="bg1"/>
                </a:solidFill>
                <a:latin typeface="Courier New"/>
                <a:ea typeface="Courier New"/>
                <a:cs typeface="Courier New"/>
                <a:sym typeface="Courier New"/>
              </a:rPr>
              <a:t>(</a:t>
            </a:r>
            <a:r>
              <a:rPr lang="es-ES" sz="2600" b="1" i="0" u="none" strike="noStrike" cap="none" dirty="0" smtClean="0">
                <a:solidFill>
                  <a:srgbClr val="FF7F00"/>
                </a:solidFill>
                <a:latin typeface="Courier New"/>
                <a:ea typeface="Courier New"/>
                <a:cs typeface="Courier New"/>
                <a:sym typeface="Courier New"/>
              </a:rPr>
              <a:t>'Antes', </a:t>
            </a:r>
            <a:r>
              <a:rPr lang="es-ES" sz="2600" b="1" i="0" u="none" strike="noStrike" cap="none" dirty="0" smtClean="0">
                <a:solidFill>
                  <a:srgbClr val="00FF00"/>
                </a:solidFill>
                <a:latin typeface="Courier New"/>
                <a:ea typeface="Courier New"/>
                <a:cs typeface="Courier New"/>
                <a:sym typeface="Courier New"/>
              </a:rPr>
              <a:t>found</a:t>
            </a:r>
            <a:r>
              <a:rPr lang="es-ES" sz="2600" b="1" i="0" u="none" strike="noStrike" cap="none" dirty="0"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dirty="0" err="1" smtClean="0">
                <a:solidFill>
                  <a:srgbClr val="FFFF00"/>
                </a:solidFill>
                <a:latin typeface="Courier New"/>
                <a:ea typeface="Courier New"/>
                <a:cs typeface="Courier New"/>
                <a:sym typeface="Courier New"/>
              </a:rPr>
              <a:t>for</a:t>
            </a:r>
            <a:r>
              <a:rPr lang="es-ES" sz="2600" b="1" i="0" u="none" strike="noStrike" cap="none" dirty="0" smtClean="0">
                <a:solidFill>
                  <a:srgbClr val="FFFF00"/>
                </a:solidFill>
                <a:latin typeface="Courier New"/>
                <a:ea typeface="Courier New"/>
                <a:cs typeface="Courier New"/>
                <a:sym typeface="Courier New"/>
              </a:rPr>
              <a:t> </a:t>
            </a:r>
            <a:r>
              <a:rPr lang="es-ES" sz="2600" b="1" i="0" u="none" strike="noStrike" cap="none" dirty="0" smtClean="0">
                <a:solidFill>
                  <a:srgbClr val="FF00FF"/>
                </a:solidFill>
                <a:latin typeface="Courier New"/>
                <a:ea typeface="Courier New"/>
                <a:cs typeface="Courier New"/>
                <a:sym typeface="Courier New"/>
              </a:rPr>
              <a:t>valor </a:t>
            </a:r>
            <a:r>
              <a:rPr lang="es-ES" sz="2600" b="1" dirty="0" smtClean="0">
                <a:solidFill>
                  <a:srgbClr val="FFFF00"/>
                </a:solidFill>
                <a:latin typeface="Courier New"/>
                <a:ea typeface="Courier New"/>
                <a:cs typeface="Courier New"/>
                <a:sym typeface="Courier New"/>
              </a:rPr>
              <a:t>in </a:t>
            </a:r>
            <a:r>
              <a:rPr lang="es-ES" sz="2600" b="1" i="0" u="none" strike="noStrike" cap="none" dirty="0" smtClean="0">
                <a:solidFill>
                  <a:srgbClr val="FF00FF"/>
                </a:solidFill>
                <a:latin typeface="Courier New"/>
                <a:ea typeface="Courier New"/>
                <a:cs typeface="Courier New"/>
                <a:sym typeface="Courier New"/>
              </a:rPr>
              <a:t>[9, 41, 12, 3, 74, 15] : </a:t>
            </a:r>
          </a:p>
          <a:p>
            <a:pPr marL="0" marR="0" lvl="0" indent="0" algn="l" rtl="0">
              <a:lnSpc>
                <a:spcPct val="100000"/>
              </a:lnSpc>
              <a:spcBef>
                <a:spcPts val="0"/>
              </a:spcBef>
              <a:spcAft>
                <a:spcPts val="0"/>
              </a:spcAft>
              <a:buClr>
                <a:srgbClr val="FF00FF"/>
              </a:buClr>
              <a:buSzPct val="25000"/>
              <a:buFont typeface="Cabin"/>
              <a:buNone/>
            </a:pPr>
            <a:r>
              <a:rPr lang="es-ES" sz="2600" b="1" i="0" u="none" strike="noStrike" cap="none" dirty="0" smtClean="0">
                <a:solidFill>
                  <a:srgbClr val="FF00FF"/>
                </a:solidFill>
                <a:latin typeface="Courier New"/>
                <a:ea typeface="Courier New"/>
                <a:cs typeface="Courier New"/>
                <a:sym typeface="Courier New"/>
              </a:rPr>
              <a:t>   </a:t>
            </a:r>
            <a:r>
              <a:rPr lang="es-ES" sz="2600" b="1" i="0" u="none" strike="noStrike" cap="none" dirty="0" err="1" smtClean="0">
                <a:solidFill>
                  <a:srgbClr val="FFFF00"/>
                </a:solidFill>
                <a:latin typeface="Courier New"/>
                <a:ea typeface="Courier New"/>
                <a:cs typeface="Courier New"/>
                <a:sym typeface="Courier New"/>
              </a:rPr>
              <a:t>if</a:t>
            </a:r>
            <a:r>
              <a:rPr lang="es-ES" sz="2600" b="1" i="0" u="none" strike="noStrike" cap="none" dirty="0" smtClean="0">
                <a:solidFill>
                  <a:srgbClr val="FFFF00"/>
                </a:solidFill>
                <a:latin typeface="Courier New"/>
                <a:ea typeface="Courier New"/>
                <a:cs typeface="Courier New"/>
                <a:sym typeface="Courier New"/>
              </a:rPr>
              <a:t> </a:t>
            </a:r>
            <a:r>
              <a:rPr lang="es-ES" sz="2600" b="1" i="0" u="none" strike="noStrike" cap="none" dirty="0" smtClean="0">
                <a:solidFill>
                  <a:srgbClr val="FF00FF"/>
                </a:solidFill>
                <a:latin typeface="Courier New"/>
                <a:ea typeface="Courier New"/>
                <a:cs typeface="Courier New"/>
                <a:sym typeface="Courier New"/>
              </a:rPr>
              <a:t>valor == 3 :</a:t>
            </a:r>
          </a:p>
          <a:p>
            <a:pPr marL="0" marR="0" lvl="0" indent="0" algn="l" rtl="0">
              <a:lnSpc>
                <a:spcPct val="100000"/>
              </a:lnSpc>
              <a:spcBef>
                <a:spcPts val="0"/>
              </a:spcBef>
              <a:spcAft>
                <a:spcPts val="0"/>
              </a:spcAft>
              <a:buClr>
                <a:srgbClr val="FF00FF"/>
              </a:buClr>
              <a:buSzPct val="25000"/>
              <a:buFont typeface="Cabin"/>
              <a:buNone/>
            </a:pPr>
            <a:r>
              <a:rPr lang="es-ES" sz="2600" b="1" i="0" u="none" strike="noStrike" cap="none" dirty="0" smtClean="0">
                <a:solidFill>
                  <a:srgbClr val="FF00FF"/>
                </a:solidFill>
                <a:latin typeface="Courier New"/>
                <a:ea typeface="Courier New"/>
                <a:cs typeface="Courier New"/>
                <a:sym typeface="Courier New"/>
              </a:rPr>
              <a:t> </a:t>
            </a:r>
            <a:r>
              <a:rPr lang="es-ES" sz="2600" b="1" i="0" u="none" strike="noStrike" cap="none" dirty="0" smtClean="0">
                <a:solidFill>
                  <a:srgbClr val="00FF00"/>
                </a:solidFill>
                <a:latin typeface="Courier New"/>
                <a:ea typeface="Courier New"/>
                <a:cs typeface="Courier New"/>
                <a:sym typeface="Courier New"/>
              </a:rPr>
              <a:t>      found = </a:t>
            </a:r>
            <a:r>
              <a:rPr lang="es-ES" sz="2600" b="1" i="0" u="none" strike="noStrike" cap="none" dirty="0" smtClean="0">
                <a:solidFill>
                  <a:srgbClr val="FFFF00"/>
                </a:solidFill>
                <a:latin typeface="Courier New"/>
                <a:ea typeface="Courier New"/>
                <a:cs typeface="Courier New"/>
                <a:sym typeface="Courier New"/>
              </a:rPr>
              <a:t>True</a:t>
            </a:r>
          </a:p>
          <a:p>
            <a:pPr marL="0" marR="0" lvl="0" indent="0" algn="l" rtl="0">
              <a:lnSpc>
                <a:spcPct val="100000"/>
              </a:lnSpc>
              <a:spcBef>
                <a:spcPts val="0"/>
              </a:spcBef>
              <a:spcAft>
                <a:spcPts val="0"/>
              </a:spcAft>
              <a:buClr>
                <a:srgbClr val="FF00FF"/>
              </a:buClr>
              <a:buSzPct val="25000"/>
              <a:buFont typeface="Cabin"/>
              <a:buNone/>
            </a:pPr>
            <a:r>
              <a:rPr lang="es-ES" sz="2600" b="1" i="0" u="none" strike="noStrike" cap="none" dirty="0" smtClean="0">
                <a:solidFill>
                  <a:srgbClr val="FF00FF"/>
                </a:solidFill>
                <a:latin typeface="Courier New"/>
                <a:ea typeface="Courier New"/>
                <a:cs typeface="Courier New"/>
                <a:sym typeface="Courier New"/>
              </a:rPr>
              <a:t>   </a:t>
            </a:r>
            <a:r>
              <a:rPr lang="es-ES" sz="2600" b="1" i="0" u="none" strike="noStrike" cap="none" dirty="0" smtClean="0">
                <a:solidFill>
                  <a:srgbClr val="FFFF00"/>
                </a:solidFill>
                <a:latin typeface="Courier New"/>
                <a:ea typeface="Courier New"/>
                <a:cs typeface="Courier New"/>
                <a:sym typeface="Courier New"/>
              </a:rPr>
              <a:t>print</a:t>
            </a:r>
            <a:r>
              <a:rPr lang="es-ES" sz="2600" b="1" dirty="0" smtClean="0">
                <a:solidFill>
                  <a:schemeClr val="bg1"/>
                </a:solidFill>
                <a:latin typeface="Courier New"/>
                <a:ea typeface="Courier New"/>
                <a:cs typeface="Courier New"/>
                <a:sym typeface="Courier New"/>
              </a:rPr>
              <a:t>(</a:t>
            </a:r>
            <a:r>
              <a:rPr lang="es-ES" sz="2600" b="1" i="0" u="none" strike="noStrike" cap="none" dirty="0" smtClean="0">
                <a:solidFill>
                  <a:srgbClr val="00FF00"/>
                </a:solidFill>
                <a:latin typeface="Courier New"/>
                <a:ea typeface="Courier New"/>
                <a:cs typeface="Courier New"/>
                <a:sym typeface="Courier New"/>
              </a:rPr>
              <a:t>found</a:t>
            </a:r>
            <a:r>
              <a:rPr lang="es-ES" sz="2600" b="1" i="0" u="none" strike="noStrike" cap="none" dirty="0" smtClean="0">
                <a:solidFill>
                  <a:srgbClr val="FF00FF"/>
                </a:solidFill>
                <a:latin typeface="Courier New"/>
                <a:ea typeface="Courier New"/>
                <a:cs typeface="Courier New"/>
                <a:sym typeface="Courier New"/>
              </a:rPr>
              <a:t>, valor</a:t>
            </a:r>
            <a:r>
              <a:rPr lang="es-ES" sz="2600" b="1" i="0" u="none" strike="noStrike" cap="none" dirty="0"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dirty="0" smtClean="0">
                <a:solidFill>
                  <a:srgbClr val="FFFF00"/>
                </a:solidFill>
                <a:latin typeface="Courier New"/>
                <a:ea typeface="Courier New"/>
                <a:cs typeface="Courier New"/>
                <a:sym typeface="Courier New"/>
              </a:rPr>
              <a:t>print</a:t>
            </a:r>
            <a:r>
              <a:rPr lang="es-ES" sz="2600" b="1" dirty="0" smtClean="0">
                <a:solidFill>
                  <a:schemeClr val="bg1"/>
                </a:solidFill>
                <a:latin typeface="Courier New"/>
                <a:ea typeface="Courier New"/>
                <a:cs typeface="Courier New"/>
                <a:sym typeface="Courier New"/>
              </a:rPr>
              <a:t>(</a:t>
            </a:r>
            <a:r>
              <a:rPr lang="es-ES" sz="2600" b="1" i="0" u="none" strike="noStrike" cap="none" dirty="0" smtClean="0">
                <a:solidFill>
                  <a:srgbClr val="FF7F00"/>
                </a:solidFill>
                <a:latin typeface="Courier New"/>
                <a:ea typeface="Courier New"/>
                <a:cs typeface="Courier New"/>
                <a:sym typeface="Courier New"/>
              </a:rPr>
              <a:t>'Después', </a:t>
            </a:r>
            <a:r>
              <a:rPr lang="es-ES" sz="2600" b="1" i="0" u="none" strike="noStrike" cap="none" dirty="0" smtClean="0">
                <a:solidFill>
                  <a:srgbClr val="00FF00"/>
                </a:solidFill>
                <a:latin typeface="Courier New"/>
                <a:ea typeface="Courier New"/>
                <a:cs typeface="Courier New"/>
                <a:sym typeface="Courier New"/>
              </a:rPr>
              <a:t>found</a:t>
            </a:r>
            <a:r>
              <a:rPr lang="es-ES" sz="2600" b="1" i="0" u="none" strike="noStrike" cap="none" dirty="0" smtClean="0">
                <a:solidFill>
                  <a:schemeClr val="bg1"/>
                </a:solidFill>
                <a:latin typeface="Courier New"/>
                <a:ea typeface="Courier New"/>
                <a:cs typeface="Courier New"/>
                <a:sym typeface="Courier New"/>
              </a:rPr>
              <a:t>)</a:t>
            </a:r>
            <a:endParaRPr lang="es-ES" sz="2600" b="1" i="0" u="none" strike="noStrike" cap="none" dirty="0">
              <a:solidFill>
                <a:schemeClr val="bg1"/>
              </a:solidFill>
              <a:latin typeface="Courier New"/>
              <a:ea typeface="Courier New"/>
              <a:cs typeface="Courier New"/>
              <a:sym typeface="Courier New"/>
            </a:endParaRPr>
          </a:p>
        </p:txBody>
      </p:sp>
      <p:sp>
        <p:nvSpPr>
          <p:cNvPr id="714" name="Shape 714"/>
          <p:cNvSpPr txBox="1"/>
          <p:nvPr/>
        </p:nvSpPr>
        <p:spPr>
          <a:xfrm>
            <a:off x="10034586" y="2056229"/>
            <a:ext cx="5590896" cy="4984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ES" sz="3000" u="none" strike="noStrike" cap="none" dirty="0" smtClean="0">
                <a:solidFill>
                  <a:schemeClr val="lt1"/>
                </a:solidFill>
                <a:latin typeface="Arial" charset="0"/>
                <a:ea typeface="Arial" charset="0"/>
                <a:cs typeface="Arial" charset="0"/>
                <a:sym typeface="Cabin"/>
              </a:rPr>
              <a:t>$ </a:t>
            </a:r>
            <a:r>
              <a:rPr lang="es-ES" sz="3000" u="none" strike="noStrike" cap="none" dirty="0" smtClean="0">
                <a:solidFill>
                  <a:srgbClr val="FFFF00"/>
                </a:solidFill>
                <a:latin typeface="Arial" charset="0"/>
                <a:ea typeface="Arial" charset="0"/>
                <a:cs typeface="Arial" charset="0"/>
                <a:sym typeface="Cabin"/>
              </a:rPr>
              <a:t>python search1.py</a:t>
            </a:r>
            <a:r>
              <a:rPr lang="es-ES" sz="3000" u="none" strike="noStrike" cap="none" dirty="0" smtClean="0">
                <a:solidFill>
                  <a:schemeClr val="lt1"/>
                </a:solidFill>
                <a:latin typeface="Arial" charset="0"/>
                <a:ea typeface="Arial" charset="0"/>
                <a:cs typeface="Arial" charset="0"/>
                <a:sym typeface="Cabin"/>
              </a:rPr>
              <a:t> </a:t>
            </a:r>
          </a:p>
          <a:p>
            <a:pPr marL="0" marR="0" lvl="0" indent="0" algn="l" rtl="0">
              <a:lnSpc>
                <a:spcPct val="100000"/>
              </a:lnSpc>
              <a:spcBef>
                <a:spcPts val="0"/>
              </a:spcBef>
              <a:spcAft>
                <a:spcPts val="0"/>
              </a:spcAft>
              <a:buClr>
                <a:srgbClr val="FF7F00"/>
              </a:buClr>
              <a:buSzPct val="25000"/>
              <a:buFont typeface="Cabin"/>
              <a:buNone/>
            </a:pPr>
            <a:r>
              <a:rPr lang="es-ES" sz="3000" u="none" strike="noStrike" cap="none" dirty="0" smtClean="0">
                <a:solidFill>
                  <a:srgbClr val="FF7F00"/>
                </a:solidFill>
                <a:latin typeface="Arial" charset="0"/>
                <a:ea typeface="Arial" charset="0"/>
                <a:cs typeface="Arial" charset="0"/>
                <a:sym typeface="Cabin"/>
              </a:rPr>
              <a:t>Antes </a:t>
            </a:r>
            <a:r>
              <a:rPr lang="es-ES" sz="3000" u="none" strike="noStrike" cap="none" dirty="0" smtClean="0">
                <a:solidFill>
                  <a:srgbClr val="00FF00"/>
                </a:solidFill>
                <a:latin typeface="Arial" charset="0"/>
                <a:ea typeface="Arial" charset="0"/>
                <a:cs typeface="Arial" charset="0"/>
                <a:sym typeface="Cabin"/>
              </a:rPr>
              <a:t>False (Falsa)</a:t>
            </a:r>
          </a:p>
          <a:p>
            <a:pPr lvl="0">
              <a:buClr>
                <a:srgbClr val="00FF00"/>
              </a:buClr>
              <a:buSzPct val="25000"/>
            </a:pPr>
            <a:r>
              <a:rPr lang="es-ES" sz="3000" u="none" strike="noStrike" cap="none" dirty="0" smtClean="0">
                <a:solidFill>
                  <a:srgbClr val="00FF00"/>
                </a:solidFill>
                <a:latin typeface="Arial" charset="0"/>
                <a:ea typeface="Arial" charset="0"/>
                <a:cs typeface="Arial" charset="0"/>
                <a:sym typeface="Cabin"/>
              </a:rPr>
              <a:t>False</a:t>
            </a:r>
            <a:r>
              <a:rPr lang="es-ES" sz="3000" u="none" strike="noStrike" cap="none" dirty="0" smtClean="0">
                <a:solidFill>
                  <a:srgbClr val="FF00FF"/>
                </a:solidFill>
                <a:latin typeface="Arial" charset="0"/>
                <a:ea typeface="Arial" charset="0"/>
                <a:cs typeface="Arial" charset="0"/>
                <a:sym typeface="Cabin"/>
              </a:rPr>
              <a:t> </a:t>
            </a:r>
            <a:r>
              <a:rPr lang="es-ES" sz="3000" dirty="0">
                <a:solidFill>
                  <a:srgbClr val="00FF00"/>
                </a:solidFill>
                <a:latin typeface="Arial" charset="0"/>
                <a:ea typeface="Arial" charset="0"/>
                <a:cs typeface="Arial" charset="0"/>
                <a:sym typeface="Cabin"/>
              </a:rPr>
              <a:t>(</a:t>
            </a:r>
            <a:r>
              <a:rPr lang="es-ES" sz="3000" dirty="0" smtClean="0">
                <a:solidFill>
                  <a:srgbClr val="00FF00"/>
                </a:solidFill>
                <a:latin typeface="Arial" charset="0"/>
                <a:ea typeface="Arial" charset="0"/>
                <a:cs typeface="Arial" charset="0"/>
                <a:sym typeface="Cabin"/>
              </a:rPr>
              <a:t>Falsa) </a:t>
            </a:r>
            <a:r>
              <a:rPr lang="es-ES" sz="3000" u="none" strike="noStrike" cap="none" dirty="0" smtClean="0">
                <a:solidFill>
                  <a:srgbClr val="FF00FF"/>
                </a:solidFill>
                <a:latin typeface="Arial" charset="0"/>
                <a:ea typeface="Arial" charset="0"/>
                <a:cs typeface="Arial" charset="0"/>
                <a:sym typeface="Cabin"/>
              </a:rPr>
              <a:t>9</a:t>
            </a:r>
          </a:p>
          <a:p>
            <a:pPr lvl="0">
              <a:buClr>
                <a:srgbClr val="00FF00"/>
              </a:buClr>
              <a:buSzPct val="25000"/>
            </a:pPr>
            <a:r>
              <a:rPr lang="es-ES" sz="3000" u="none" strike="noStrike" cap="none" dirty="0" smtClean="0">
                <a:solidFill>
                  <a:srgbClr val="00FF00"/>
                </a:solidFill>
                <a:latin typeface="Arial" charset="0"/>
                <a:ea typeface="Arial" charset="0"/>
                <a:cs typeface="Arial" charset="0"/>
                <a:sym typeface="Cabin"/>
              </a:rPr>
              <a:t>False</a:t>
            </a:r>
            <a:r>
              <a:rPr lang="es-ES" sz="3000" u="none" strike="noStrike" cap="none" dirty="0" smtClean="0">
                <a:solidFill>
                  <a:srgbClr val="FF00FF"/>
                </a:solidFill>
                <a:latin typeface="Arial" charset="0"/>
                <a:ea typeface="Arial" charset="0"/>
                <a:cs typeface="Arial" charset="0"/>
                <a:sym typeface="Cabin"/>
              </a:rPr>
              <a:t> </a:t>
            </a:r>
            <a:r>
              <a:rPr lang="es-ES" sz="3000" dirty="0">
                <a:solidFill>
                  <a:srgbClr val="00FF00"/>
                </a:solidFill>
                <a:latin typeface="Arial" charset="0"/>
                <a:ea typeface="Arial" charset="0"/>
                <a:cs typeface="Arial" charset="0"/>
                <a:sym typeface="Cabin"/>
              </a:rPr>
              <a:t>(</a:t>
            </a:r>
            <a:r>
              <a:rPr lang="es-ES" sz="3000" dirty="0" smtClean="0">
                <a:solidFill>
                  <a:srgbClr val="00FF00"/>
                </a:solidFill>
                <a:latin typeface="Arial" charset="0"/>
                <a:ea typeface="Arial" charset="0"/>
                <a:cs typeface="Arial" charset="0"/>
                <a:sym typeface="Cabin"/>
              </a:rPr>
              <a:t>Falsa) </a:t>
            </a:r>
            <a:r>
              <a:rPr lang="es-ES" sz="3000" u="none" strike="noStrike" cap="none" dirty="0" smtClean="0">
                <a:solidFill>
                  <a:srgbClr val="FF00FF"/>
                </a:solidFill>
                <a:latin typeface="Arial" charset="0"/>
                <a:ea typeface="Arial" charset="0"/>
                <a:cs typeface="Arial" charset="0"/>
                <a:sym typeface="Cabin"/>
              </a:rPr>
              <a:t>41</a:t>
            </a:r>
          </a:p>
          <a:p>
            <a:pPr lvl="0">
              <a:buClr>
                <a:srgbClr val="00FF00"/>
              </a:buClr>
              <a:buSzPct val="25000"/>
            </a:pPr>
            <a:r>
              <a:rPr lang="es-ES" sz="3000" u="none" strike="noStrike" cap="none" dirty="0" smtClean="0">
                <a:solidFill>
                  <a:srgbClr val="00FF00"/>
                </a:solidFill>
                <a:latin typeface="Arial" charset="0"/>
                <a:ea typeface="Arial" charset="0"/>
                <a:cs typeface="Arial" charset="0"/>
                <a:sym typeface="Cabin"/>
              </a:rPr>
              <a:t>False</a:t>
            </a:r>
            <a:r>
              <a:rPr lang="es-ES" sz="3000" u="none" strike="noStrike" cap="none" dirty="0" smtClean="0">
                <a:solidFill>
                  <a:srgbClr val="FF00FF"/>
                </a:solidFill>
                <a:latin typeface="Arial" charset="0"/>
                <a:ea typeface="Arial" charset="0"/>
                <a:cs typeface="Arial" charset="0"/>
                <a:sym typeface="Cabin"/>
              </a:rPr>
              <a:t> </a:t>
            </a:r>
            <a:r>
              <a:rPr lang="es-ES" sz="3000" dirty="0">
                <a:solidFill>
                  <a:srgbClr val="00FF00"/>
                </a:solidFill>
                <a:latin typeface="Arial" charset="0"/>
                <a:ea typeface="Arial" charset="0"/>
                <a:cs typeface="Arial" charset="0"/>
                <a:sym typeface="Cabin"/>
              </a:rPr>
              <a:t>(</a:t>
            </a:r>
            <a:r>
              <a:rPr lang="es-ES" sz="3000" dirty="0" smtClean="0">
                <a:solidFill>
                  <a:srgbClr val="00FF00"/>
                </a:solidFill>
                <a:latin typeface="Arial" charset="0"/>
                <a:ea typeface="Arial" charset="0"/>
                <a:cs typeface="Arial" charset="0"/>
                <a:sym typeface="Cabin"/>
              </a:rPr>
              <a:t>Falsa) </a:t>
            </a:r>
            <a:r>
              <a:rPr lang="es-ES" sz="3000" u="none" strike="noStrike" cap="none" dirty="0" smtClean="0">
                <a:solidFill>
                  <a:srgbClr val="FF00FF"/>
                </a:solidFill>
                <a:latin typeface="Arial" charset="0"/>
                <a:ea typeface="Arial" charset="0"/>
                <a:cs typeface="Arial" charset="0"/>
                <a:sym typeface="Cabin"/>
              </a:rPr>
              <a:t>12</a:t>
            </a:r>
          </a:p>
          <a:p>
            <a:pPr lvl="0">
              <a:buClr>
                <a:srgbClr val="00FF00"/>
              </a:buClr>
              <a:buSzPct val="25000"/>
            </a:pPr>
            <a:r>
              <a:rPr lang="es-ES" sz="3000" u="none" strike="noStrike" cap="none" dirty="0" smtClean="0">
                <a:solidFill>
                  <a:srgbClr val="00FF00"/>
                </a:solidFill>
                <a:latin typeface="Arial" charset="0"/>
                <a:ea typeface="Arial" charset="0"/>
                <a:cs typeface="Arial" charset="0"/>
                <a:sym typeface="Cabin"/>
              </a:rPr>
              <a:t>True</a:t>
            </a:r>
            <a:r>
              <a:rPr lang="es-ES" sz="3000" u="none" strike="noStrike" cap="none" dirty="0" smtClean="0">
                <a:solidFill>
                  <a:srgbClr val="FF00FF"/>
                </a:solidFill>
                <a:latin typeface="Arial" charset="0"/>
                <a:ea typeface="Arial" charset="0"/>
                <a:cs typeface="Arial" charset="0"/>
                <a:sym typeface="Cabin"/>
              </a:rPr>
              <a:t> </a:t>
            </a:r>
            <a:r>
              <a:rPr lang="es-ES" sz="3000" dirty="0">
                <a:solidFill>
                  <a:srgbClr val="00FF00"/>
                </a:solidFill>
                <a:latin typeface="Arial" charset="0"/>
                <a:ea typeface="Arial" charset="0"/>
                <a:cs typeface="Arial" charset="0"/>
                <a:sym typeface="Cabin"/>
              </a:rPr>
              <a:t>(</a:t>
            </a:r>
            <a:r>
              <a:rPr lang="es-ES" sz="3000" dirty="0" smtClean="0">
                <a:solidFill>
                  <a:srgbClr val="00FF00"/>
                </a:solidFill>
                <a:latin typeface="Arial" charset="0"/>
                <a:ea typeface="Arial" charset="0"/>
                <a:cs typeface="Arial" charset="0"/>
                <a:sym typeface="Cabin"/>
              </a:rPr>
              <a:t>Falsa) </a:t>
            </a:r>
            <a:r>
              <a:rPr lang="es-ES" sz="3000" u="none" strike="noStrike" cap="none" dirty="0" smtClean="0">
                <a:solidFill>
                  <a:srgbClr val="FF00FF"/>
                </a:solidFill>
                <a:latin typeface="Arial" charset="0"/>
                <a:ea typeface="Arial" charset="0"/>
                <a:cs typeface="Arial" charset="0"/>
                <a:sym typeface="Cabin"/>
              </a:rPr>
              <a:t>3</a:t>
            </a:r>
          </a:p>
          <a:p>
            <a:pPr lvl="0">
              <a:buClr>
                <a:srgbClr val="00FF00"/>
              </a:buClr>
              <a:buSzPct val="25000"/>
            </a:pPr>
            <a:r>
              <a:rPr lang="es-ES" sz="3000" u="none" strike="noStrike" cap="none" dirty="0" smtClean="0">
                <a:solidFill>
                  <a:srgbClr val="00FF00"/>
                </a:solidFill>
                <a:latin typeface="Arial" charset="0"/>
                <a:ea typeface="Arial" charset="0"/>
                <a:cs typeface="Arial" charset="0"/>
                <a:sym typeface="Cabin"/>
              </a:rPr>
              <a:t>True</a:t>
            </a:r>
            <a:r>
              <a:rPr lang="es-ES" sz="3000" u="none" strike="noStrike" cap="none" dirty="0" smtClean="0">
                <a:solidFill>
                  <a:srgbClr val="FF00FF"/>
                </a:solidFill>
                <a:latin typeface="Arial" charset="0"/>
                <a:ea typeface="Arial" charset="0"/>
                <a:cs typeface="Arial" charset="0"/>
                <a:sym typeface="Cabin"/>
              </a:rPr>
              <a:t> </a:t>
            </a:r>
            <a:r>
              <a:rPr lang="es-ES" sz="3000" dirty="0">
                <a:solidFill>
                  <a:srgbClr val="00FF00"/>
                </a:solidFill>
                <a:latin typeface="Arial" charset="0"/>
                <a:ea typeface="Arial" charset="0"/>
                <a:cs typeface="Arial" charset="0"/>
                <a:sym typeface="Cabin"/>
              </a:rPr>
              <a:t>(</a:t>
            </a:r>
            <a:r>
              <a:rPr lang="es-ES" sz="3000" dirty="0" smtClean="0">
                <a:solidFill>
                  <a:srgbClr val="00FF00"/>
                </a:solidFill>
                <a:latin typeface="Arial" charset="0"/>
                <a:ea typeface="Arial" charset="0"/>
                <a:cs typeface="Arial" charset="0"/>
                <a:sym typeface="Cabin"/>
              </a:rPr>
              <a:t>Falsa) </a:t>
            </a:r>
            <a:r>
              <a:rPr lang="es-ES" sz="3000" u="none" strike="noStrike" cap="none" dirty="0" smtClean="0">
                <a:solidFill>
                  <a:srgbClr val="FF00FF"/>
                </a:solidFill>
                <a:latin typeface="Arial" charset="0"/>
                <a:ea typeface="Arial" charset="0"/>
                <a:cs typeface="Arial" charset="0"/>
                <a:sym typeface="Cabin"/>
              </a:rPr>
              <a:t>74</a:t>
            </a:r>
          </a:p>
          <a:p>
            <a:pPr lvl="0">
              <a:buClr>
                <a:srgbClr val="00FF00"/>
              </a:buClr>
              <a:buSzPct val="25000"/>
            </a:pPr>
            <a:r>
              <a:rPr lang="es-ES" sz="3000" u="none" strike="noStrike" cap="none" dirty="0" smtClean="0">
                <a:solidFill>
                  <a:srgbClr val="00FF00"/>
                </a:solidFill>
                <a:latin typeface="Arial" charset="0"/>
                <a:ea typeface="Arial" charset="0"/>
                <a:cs typeface="Arial" charset="0"/>
                <a:sym typeface="Cabin"/>
              </a:rPr>
              <a:t>True</a:t>
            </a:r>
            <a:r>
              <a:rPr lang="es-ES" sz="3000" u="none" strike="noStrike" cap="none" dirty="0" smtClean="0">
                <a:solidFill>
                  <a:srgbClr val="FF00FF"/>
                </a:solidFill>
                <a:latin typeface="Arial" charset="0"/>
                <a:ea typeface="Arial" charset="0"/>
                <a:cs typeface="Arial" charset="0"/>
                <a:sym typeface="Cabin"/>
              </a:rPr>
              <a:t> </a:t>
            </a:r>
            <a:r>
              <a:rPr lang="es-ES" sz="3000" dirty="0">
                <a:solidFill>
                  <a:srgbClr val="00FF00"/>
                </a:solidFill>
                <a:latin typeface="Arial" charset="0"/>
                <a:ea typeface="Arial" charset="0"/>
                <a:cs typeface="Arial" charset="0"/>
                <a:sym typeface="Cabin"/>
              </a:rPr>
              <a:t>(</a:t>
            </a:r>
            <a:r>
              <a:rPr lang="es-ES" sz="3000" dirty="0" smtClean="0">
                <a:solidFill>
                  <a:srgbClr val="00FF00"/>
                </a:solidFill>
                <a:latin typeface="Arial" charset="0"/>
                <a:ea typeface="Arial" charset="0"/>
                <a:cs typeface="Arial" charset="0"/>
                <a:sym typeface="Cabin"/>
              </a:rPr>
              <a:t>Falsa) </a:t>
            </a:r>
            <a:r>
              <a:rPr lang="es-ES" sz="3000" u="none" strike="noStrike" cap="none" dirty="0" smtClean="0">
                <a:solidFill>
                  <a:srgbClr val="FF00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s-ES" sz="3000" u="none" strike="noStrike" cap="none" dirty="0" smtClean="0">
                <a:solidFill>
                  <a:srgbClr val="FF7F00"/>
                </a:solidFill>
                <a:latin typeface="Arial" charset="0"/>
                <a:ea typeface="Arial" charset="0"/>
                <a:cs typeface="Arial" charset="0"/>
                <a:sym typeface="Cabin"/>
              </a:rPr>
              <a:t>Después </a:t>
            </a:r>
            <a:r>
              <a:rPr lang="es-ES" sz="3000" u="none" strike="noStrike" cap="none" dirty="0" smtClean="0">
                <a:solidFill>
                  <a:srgbClr val="00FF00"/>
                </a:solidFill>
                <a:latin typeface="Arial" charset="0"/>
                <a:ea typeface="Arial" charset="0"/>
                <a:cs typeface="Arial" charset="0"/>
                <a:sym typeface="Cabin"/>
              </a:rPr>
              <a:t>True (Verdadera)</a:t>
            </a:r>
            <a:endParaRPr lang="es-ES" sz="3000" u="none" strike="noStrike" cap="none" dirty="0">
              <a:solidFill>
                <a:srgbClr val="00FF00"/>
              </a:solidFill>
              <a:latin typeface="Arial" charset="0"/>
              <a:ea typeface="Arial" charset="0"/>
              <a:cs typeface="Arial" charset="0"/>
              <a:sym typeface="Cabin"/>
            </a:endParaRPr>
          </a:p>
        </p:txBody>
      </p:sp>
      <p:sp>
        <p:nvSpPr>
          <p:cNvPr id="715" name="Shape 715"/>
          <p:cNvSpPr txBox="1"/>
          <p:nvPr/>
        </p:nvSpPr>
        <p:spPr>
          <a:xfrm>
            <a:off x="567559" y="7041028"/>
            <a:ext cx="14520141" cy="1695003"/>
          </a:xfrm>
          <a:prstGeom prst="rect">
            <a:avLst/>
          </a:prstGeom>
          <a:noFill/>
          <a:ln>
            <a:noFill/>
          </a:ln>
        </p:spPr>
        <p:txBody>
          <a:bodyPr lIns="0" tIns="0" rIns="0" bIns="0" anchor="ctr" anchorCtr="0">
            <a:noAutofit/>
          </a:bodyPr>
          <a:lstStyle/>
          <a:p>
            <a:pPr marL="0" marR="0" lvl="0" indent="0" rtl="0">
              <a:lnSpc>
                <a:spcPct val="115000"/>
              </a:lnSpc>
              <a:spcBef>
                <a:spcPts val="0"/>
              </a:spcBef>
              <a:spcAft>
                <a:spcPts val="0"/>
              </a:spcAft>
              <a:buClr>
                <a:schemeClr val="lt1"/>
              </a:buClr>
              <a:buSzPct val="25000"/>
              <a:buFont typeface="Cabin"/>
              <a:buNone/>
            </a:pPr>
            <a:r>
              <a:rPr lang="es-ES" sz="3200" u="none" strike="noStrike" cap="none" dirty="0" smtClean="0">
                <a:solidFill>
                  <a:schemeClr val="lt1"/>
                </a:solidFill>
                <a:latin typeface="Arial" charset="0"/>
                <a:ea typeface="Arial" charset="0"/>
                <a:cs typeface="Arial" charset="0"/>
                <a:sym typeface="Cabin"/>
              </a:rPr>
              <a:t>Si solo deseamos buscar y</a:t>
            </a:r>
            <a:r>
              <a:rPr lang="es-ES" sz="3200" u="none" strike="noStrike" cap="none" dirty="0" smtClean="0">
                <a:solidFill>
                  <a:srgbClr val="FF0000"/>
                </a:solidFill>
                <a:latin typeface="Arial" charset="0"/>
                <a:ea typeface="Arial" charset="0"/>
                <a:cs typeface="Arial" charset="0"/>
                <a:sym typeface="Cabin"/>
              </a:rPr>
              <a:t> </a:t>
            </a:r>
            <a:r>
              <a:rPr lang="es-ES" sz="3200" u="none" strike="noStrike" cap="none" dirty="0" smtClean="0">
                <a:solidFill>
                  <a:srgbClr val="00FF00"/>
                </a:solidFill>
                <a:latin typeface="Arial" charset="0"/>
                <a:ea typeface="Arial" charset="0"/>
                <a:cs typeface="Arial" charset="0"/>
                <a:sym typeface="Cabin"/>
              </a:rPr>
              <a:t>saber si un valor fue hallado (</a:t>
            </a:r>
            <a:r>
              <a:rPr lang="es-ES" sz="3200" u="none" strike="noStrike" cap="none" dirty="0" err="1" smtClean="0">
                <a:solidFill>
                  <a:srgbClr val="00FF00"/>
                </a:solidFill>
                <a:latin typeface="Arial" charset="0"/>
                <a:ea typeface="Arial" charset="0"/>
                <a:cs typeface="Arial" charset="0"/>
                <a:sym typeface="Cabin"/>
              </a:rPr>
              <a:t>found</a:t>
            </a:r>
            <a:r>
              <a:rPr lang="es-ES" sz="3200" u="none" strike="noStrike" cap="none" dirty="0" smtClean="0">
                <a:solidFill>
                  <a:srgbClr val="00FF00"/>
                </a:solidFill>
                <a:latin typeface="Arial" charset="0"/>
                <a:ea typeface="Arial" charset="0"/>
                <a:cs typeface="Arial" charset="0"/>
                <a:sym typeface="Cabin"/>
              </a:rPr>
              <a:t>)</a:t>
            </a:r>
            <a:r>
              <a:rPr lang="es-ES" sz="3200" dirty="0" smtClean="0">
                <a:solidFill>
                  <a:schemeClr val="lt1"/>
                </a:solidFill>
                <a:latin typeface="Arial" charset="0"/>
                <a:ea typeface="Arial" charset="0"/>
                <a:cs typeface="Arial" charset="0"/>
                <a:sym typeface="Cabin"/>
              </a:rPr>
              <a:t>, utilizamos una </a:t>
            </a:r>
            <a:r>
              <a:rPr lang="es-ES" sz="3200" u="none" strike="noStrike" cap="none" dirty="0" smtClean="0">
                <a:solidFill>
                  <a:srgbClr val="00FF00"/>
                </a:solidFill>
                <a:latin typeface="Arial" charset="0"/>
                <a:ea typeface="Arial" charset="0"/>
                <a:cs typeface="Arial" charset="0"/>
                <a:sym typeface="Cabin"/>
              </a:rPr>
              <a:t>variable</a:t>
            </a:r>
            <a:r>
              <a:rPr lang="es-ES" sz="3200" u="none" strike="noStrike" cap="none" dirty="0" smtClean="0">
                <a:solidFill>
                  <a:schemeClr val="lt1"/>
                </a:solidFill>
                <a:latin typeface="Arial" charset="0"/>
                <a:ea typeface="Arial" charset="0"/>
                <a:cs typeface="Arial" charset="0"/>
                <a:sym typeface="Cabin"/>
              </a:rPr>
              <a:t> que comience como </a:t>
            </a:r>
            <a:r>
              <a:rPr lang="es-ES" sz="3200" u="none" strike="noStrike" cap="none" dirty="0" smtClean="0">
                <a:solidFill>
                  <a:srgbClr val="FFFF00"/>
                </a:solidFill>
                <a:latin typeface="Arial" charset="0"/>
                <a:ea typeface="Arial" charset="0"/>
                <a:cs typeface="Arial" charset="0"/>
                <a:sym typeface="Cabin"/>
              </a:rPr>
              <a:t>False</a:t>
            </a:r>
            <a:r>
              <a:rPr lang="es-ES" sz="3200" u="none" strike="noStrike" cap="none" dirty="0" smtClean="0">
                <a:solidFill>
                  <a:schemeClr val="lt1"/>
                </a:solidFill>
                <a:latin typeface="Arial" charset="0"/>
                <a:ea typeface="Arial" charset="0"/>
                <a:cs typeface="Arial" charset="0"/>
                <a:sym typeface="Cabin"/>
              </a:rPr>
              <a:t> (Falsa) y se vuelva </a:t>
            </a:r>
            <a:r>
              <a:rPr lang="es-ES" sz="3200" u="none" strike="noStrike" cap="none" dirty="0" smtClean="0">
                <a:solidFill>
                  <a:srgbClr val="FFFF00"/>
                </a:solidFill>
                <a:latin typeface="Arial" charset="0"/>
                <a:ea typeface="Arial" charset="0"/>
                <a:cs typeface="Arial" charset="0"/>
                <a:sym typeface="Cabin"/>
              </a:rPr>
              <a:t>True</a:t>
            </a:r>
            <a:r>
              <a:rPr lang="es-ES" sz="3200" u="none" strike="noStrike" cap="none" dirty="0" smtClean="0">
                <a:solidFill>
                  <a:schemeClr val="lt1"/>
                </a:solidFill>
                <a:latin typeface="Arial" charset="0"/>
                <a:ea typeface="Arial" charset="0"/>
                <a:cs typeface="Arial" charset="0"/>
                <a:sym typeface="Cabin"/>
              </a:rPr>
              <a:t> (Verdadera) tan pronto como </a:t>
            </a:r>
            <a:r>
              <a:rPr lang="es-ES" sz="3200" u="none" strike="noStrike" cap="none" dirty="0" smtClean="0">
                <a:solidFill>
                  <a:srgbClr val="00FF00"/>
                </a:solidFill>
                <a:latin typeface="Arial" charset="0"/>
                <a:ea typeface="Arial" charset="0"/>
                <a:cs typeface="Arial" charset="0"/>
                <a:sym typeface="Cabin"/>
              </a:rPr>
              <a:t>encontramos (</a:t>
            </a:r>
            <a:r>
              <a:rPr lang="es-ES" sz="3200" u="none" strike="noStrike" cap="none" dirty="0" err="1" smtClean="0">
                <a:solidFill>
                  <a:srgbClr val="00FF00"/>
                </a:solidFill>
                <a:latin typeface="Arial" charset="0"/>
                <a:ea typeface="Arial" charset="0"/>
                <a:cs typeface="Arial" charset="0"/>
                <a:sym typeface="Cabin"/>
              </a:rPr>
              <a:t>find</a:t>
            </a:r>
            <a:r>
              <a:rPr lang="es-ES" sz="3200" u="none" strike="noStrike" cap="none" dirty="0" smtClean="0">
                <a:solidFill>
                  <a:srgbClr val="00FF00"/>
                </a:solidFill>
                <a:latin typeface="Arial" charset="0"/>
                <a:ea typeface="Arial" charset="0"/>
                <a:cs typeface="Arial" charset="0"/>
                <a:sym typeface="Cabin"/>
              </a:rPr>
              <a:t>) </a:t>
            </a:r>
            <a:r>
              <a:rPr lang="es-ES" sz="3200" u="none" strike="noStrike" cap="none" dirty="0" smtClean="0">
                <a:solidFill>
                  <a:schemeClr val="lt1"/>
                </a:solidFill>
                <a:latin typeface="Arial" charset="0"/>
                <a:ea typeface="Arial" charset="0"/>
                <a:cs typeface="Arial" charset="0"/>
                <a:sym typeface="Cabin"/>
              </a:rPr>
              <a:t>lo que estamos buscando.</a:t>
            </a:r>
            <a:endParaRPr lang="es-ES" sz="3200" u="none" strike="noStrike" cap="none" dirty="0">
              <a:solidFill>
                <a:schemeClr val="lt1"/>
              </a:solidFill>
              <a:latin typeface="Arial" charset="0"/>
              <a:ea typeface="Arial" charset="0"/>
              <a:cs typeface="Arial" charset="0"/>
              <a:sym typeface="Cabin"/>
            </a:endParaRPr>
          </a:p>
        </p:txBody>
      </p:sp>
      <p:sp>
        <p:nvSpPr>
          <p:cNvPr id="7" name="6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9"/>
        <p:cNvGrpSpPr/>
        <p:nvPr/>
      </p:nvGrpSpPr>
      <p:grpSpPr>
        <a:xfrm>
          <a:off x="0" y="0"/>
          <a:ext cx="0" cy="0"/>
          <a:chOff x="0" y="0"/>
          <a:chExt cx="0" cy="0"/>
        </a:xfrm>
      </p:grpSpPr>
      <p:sp>
        <p:nvSpPr>
          <p:cNvPr id="720" name="Shape 72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ES" sz="7200" b="1" dirty="0" smtClean="0">
                <a:solidFill>
                  <a:srgbClr val="FFFF00"/>
                </a:solidFill>
                <a:latin typeface="Arial" charset="0"/>
                <a:ea typeface="Arial" charset="0"/>
                <a:cs typeface="Arial" charset="0"/>
                <a:sym typeface="Cabin"/>
              </a:rPr>
              <a:t>Cómo Encontrar el Menor Valor</a:t>
            </a:r>
            <a:endParaRPr lang="es-ES" sz="7200" b="1" dirty="0">
              <a:solidFill>
                <a:srgbClr val="FFFF00"/>
              </a:solidFill>
              <a:latin typeface="Arial" charset="0"/>
              <a:ea typeface="Arial" charset="0"/>
              <a:cs typeface="Arial" charset="0"/>
              <a:sym typeface="Cabin"/>
            </a:endParaRPr>
          </a:p>
        </p:txBody>
      </p:sp>
      <p:sp>
        <p:nvSpPr>
          <p:cNvPr id="721" name="Shape 721"/>
          <p:cNvSpPr txBox="1"/>
          <p:nvPr/>
        </p:nvSpPr>
        <p:spPr>
          <a:xfrm>
            <a:off x="1620375" y="3009225"/>
            <a:ext cx="7995899"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s-ES" sz="2600" b="1" noProof="1" smtClean="0">
                <a:solidFill>
                  <a:srgbClr val="00FF00"/>
                </a:solidFill>
                <a:latin typeface="Courier New"/>
                <a:ea typeface="Courier New"/>
                <a:cs typeface="Courier New"/>
                <a:sym typeface="Courier New"/>
              </a:rPr>
              <a:t>mayor_hasta_ahora = -1</a:t>
            </a:r>
          </a:p>
          <a:p>
            <a:pPr lvl="0">
              <a:buClr>
                <a:srgbClr val="FFFF00"/>
              </a:buClr>
              <a:buSzPct val="25000"/>
            </a:pPr>
            <a:r>
              <a:rPr lang="es-ES" sz="2600" b="1" i="0" u="none" strike="noStrike" cap="none" noProof="1" smtClean="0">
                <a:solidFill>
                  <a:srgbClr val="FFFF00"/>
                </a:solidFill>
                <a:latin typeface="Courier New"/>
                <a:ea typeface="Courier New"/>
                <a:cs typeface="Courier New"/>
                <a:sym typeface="Courier New"/>
              </a:rPr>
              <a:t>print</a:t>
            </a:r>
            <a:r>
              <a:rPr lang="es-ES" sz="2600" b="1" noProof="1" smtClean="0">
                <a:solidFill>
                  <a:schemeClr val="bg1"/>
                </a:solidFill>
                <a:latin typeface="Courier New"/>
                <a:ea typeface="Courier New"/>
                <a:cs typeface="Courier New"/>
                <a:sym typeface="Courier New"/>
              </a:rPr>
              <a:t>(</a:t>
            </a:r>
            <a:r>
              <a:rPr lang="es-ES" sz="2600" b="1" i="0" u="none" strike="noStrike" cap="none" noProof="1" smtClean="0">
                <a:solidFill>
                  <a:srgbClr val="FF7F00"/>
                </a:solidFill>
                <a:latin typeface="Courier New"/>
                <a:ea typeface="Courier New"/>
                <a:cs typeface="Courier New"/>
                <a:sym typeface="Courier New"/>
              </a:rPr>
              <a:t>'Antes', </a:t>
            </a:r>
            <a:r>
              <a:rPr lang="es-ES" sz="2600" b="1" noProof="1" smtClean="0">
                <a:solidFill>
                  <a:srgbClr val="00FF00"/>
                </a:solidFill>
                <a:latin typeface="Courier New"/>
                <a:ea typeface="Courier New"/>
                <a:cs typeface="Courier New"/>
                <a:sym typeface="Courier New"/>
              </a:rPr>
              <a:t>mayor_hasta_ahora</a:t>
            </a:r>
            <a:r>
              <a:rPr lang="es-ES" sz="2600" b="1" noProof="1"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noProof="1" smtClean="0">
                <a:solidFill>
                  <a:srgbClr val="FFFF00"/>
                </a:solidFill>
                <a:latin typeface="Courier New"/>
                <a:ea typeface="Courier New"/>
                <a:cs typeface="Courier New"/>
                <a:sym typeface="Courier New"/>
              </a:rPr>
              <a:t>for </a:t>
            </a:r>
            <a:r>
              <a:rPr lang="es-ES" sz="2600" b="1" i="0" u="none" strike="noStrike" cap="none" noProof="1" smtClean="0">
                <a:solidFill>
                  <a:srgbClr val="FF00FF"/>
                </a:solidFill>
                <a:latin typeface="Courier New"/>
                <a:ea typeface="Courier New"/>
                <a:cs typeface="Courier New"/>
                <a:sym typeface="Courier New"/>
              </a:rPr>
              <a:t>th</a:t>
            </a:r>
            <a:r>
              <a:rPr lang="es-ES" sz="2600" b="1" noProof="1" smtClean="0">
                <a:solidFill>
                  <a:srgbClr val="FF00FF"/>
                </a:solidFill>
                <a:latin typeface="Courier New"/>
                <a:ea typeface="Courier New"/>
                <a:cs typeface="Courier New"/>
                <a:sym typeface="Courier New"/>
              </a:rPr>
              <a:t>e_num</a:t>
            </a:r>
            <a:r>
              <a:rPr lang="es-ES" sz="2600" b="1" i="0" u="none" strike="noStrike" cap="none" noProof="1" smtClean="0">
                <a:solidFill>
                  <a:srgbClr val="FF00FF"/>
                </a:solidFill>
                <a:latin typeface="Courier New"/>
                <a:ea typeface="Courier New"/>
                <a:cs typeface="Courier New"/>
                <a:sym typeface="Courier New"/>
              </a:rPr>
              <a:t> </a:t>
            </a:r>
            <a:r>
              <a:rPr lang="es-ES" sz="2600" b="1" noProof="1" smtClean="0">
                <a:solidFill>
                  <a:srgbClr val="FFFF00"/>
                </a:solidFill>
                <a:latin typeface="Courier New"/>
                <a:ea typeface="Courier New"/>
                <a:cs typeface="Courier New"/>
                <a:sym typeface="Courier New"/>
              </a:rPr>
              <a:t>in </a:t>
            </a:r>
            <a:r>
              <a:rPr lang="es-ES" sz="2600" b="1" i="0" u="none" strike="noStrike" cap="none" noProof="1" smtClean="0">
                <a:solidFill>
                  <a:srgbClr val="FF00FF"/>
                </a:solidFill>
                <a:latin typeface="Courier New"/>
                <a:ea typeface="Courier New"/>
                <a:cs typeface="Courier New"/>
                <a:sym typeface="Courier New"/>
              </a:rPr>
              <a:t>[9, 41, 12, 3, 74, 15] :</a:t>
            </a:r>
          </a:p>
          <a:p>
            <a:pPr lvl="0">
              <a:buClr>
                <a:srgbClr val="FFFF00"/>
              </a:buClr>
              <a:buSzPct val="25000"/>
            </a:pPr>
            <a:r>
              <a:rPr lang="es-ES" sz="2600" b="1" noProof="1" smtClean="0">
                <a:solidFill>
                  <a:srgbClr val="FF00FF"/>
                </a:solidFill>
                <a:latin typeface="Courier New"/>
                <a:ea typeface="Courier New"/>
                <a:cs typeface="Courier New"/>
                <a:sym typeface="Courier New"/>
              </a:rPr>
              <a:t>   if the_num &gt; </a:t>
            </a:r>
            <a:r>
              <a:rPr lang="es-ES" sz="2600" b="1" noProof="1" smtClean="0">
                <a:solidFill>
                  <a:srgbClr val="00FF00"/>
                </a:solidFill>
                <a:latin typeface="Courier New"/>
                <a:ea typeface="Courier New"/>
                <a:cs typeface="Courier New"/>
                <a:sym typeface="Courier New"/>
              </a:rPr>
              <a:t>mayor_hasta_ahora</a:t>
            </a:r>
            <a:r>
              <a:rPr lang="es-ES" sz="2600" b="1" noProof="1" smtClean="0">
                <a:solidFill>
                  <a:srgbClr val="FF00FF"/>
                </a:solidFill>
                <a:latin typeface="Courier New"/>
                <a:ea typeface="Courier New"/>
                <a:cs typeface="Courier New"/>
                <a:sym typeface="Courier New"/>
              </a:rPr>
              <a:t> :</a:t>
            </a:r>
          </a:p>
          <a:p>
            <a:pPr lvl="0">
              <a:buClr>
                <a:srgbClr val="FF00FF"/>
              </a:buClr>
              <a:buSzPct val="25000"/>
            </a:pPr>
            <a:r>
              <a:rPr lang="es-ES" sz="2600" b="1" i="0" u="none" strike="noStrike" cap="none" noProof="1" smtClean="0">
                <a:solidFill>
                  <a:srgbClr val="FF00FF"/>
                </a:solidFill>
                <a:latin typeface="Courier New"/>
                <a:ea typeface="Courier New"/>
                <a:cs typeface="Courier New"/>
                <a:sym typeface="Courier New"/>
              </a:rPr>
              <a:t> </a:t>
            </a:r>
            <a:r>
              <a:rPr lang="es-ES" sz="2600" b="1" noProof="1" smtClean="0">
                <a:solidFill>
                  <a:srgbClr val="00FF00"/>
                </a:solidFill>
                <a:latin typeface="Courier New"/>
                <a:ea typeface="Courier New"/>
                <a:cs typeface="Courier New"/>
                <a:sym typeface="Courier New"/>
              </a:rPr>
              <a:t>mayor_hasta_ahora = </a:t>
            </a:r>
            <a:r>
              <a:rPr lang="es-ES" sz="2600" b="1" noProof="1" smtClean="0">
                <a:solidFill>
                  <a:srgbClr val="FF00FF"/>
                </a:solidFill>
                <a:latin typeface="Courier New"/>
                <a:ea typeface="Courier New"/>
                <a:cs typeface="Courier New"/>
                <a:sym typeface="Courier New"/>
              </a:rPr>
              <a:t>the_num</a:t>
            </a:r>
          </a:p>
          <a:p>
            <a:pPr lvl="0">
              <a:buClr>
                <a:srgbClr val="FF00FF"/>
              </a:buClr>
              <a:buSzPct val="25000"/>
            </a:pPr>
            <a:r>
              <a:rPr lang="es-ES" sz="2600" b="1" i="0" u="none" strike="noStrike" cap="none" noProof="1" smtClean="0">
                <a:solidFill>
                  <a:srgbClr val="FF00FF"/>
                </a:solidFill>
                <a:latin typeface="Courier New"/>
                <a:ea typeface="Courier New"/>
                <a:cs typeface="Courier New"/>
                <a:sym typeface="Courier New"/>
              </a:rPr>
              <a:t>   </a:t>
            </a:r>
            <a:r>
              <a:rPr lang="es-ES" sz="2600" b="1" i="0" u="none" strike="noStrike" cap="none" noProof="1" smtClean="0">
                <a:solidFill>
                  <a:srgbClr val="FFFF00"/>
                </a:solidFill>
                <a:latin typeface="Courier New"/>
                <a:ea typeface="Courier New"/>
                <a:cs typeface="Courier New"/>
                <a:sym typeface="Courier New"/>
              </a:rPr>
              <a:t>print</a:t>
            </a:r>
            <a:r>
              <a:rPr lang="es-ES" sz="2600" b="1" noProof="1" smtClean="0">
                <a:solidFill>
                  <a:schemeClr val="bg1"/>
                </a:solidFill>
                <a:latin typeface="Courier New"/>
                <a:ea typeface="Courier New"/>
                <a:cs typeface="Courier New"/>
                <a:sym typeface="Courier New"/>
              </a:rPr>
              <a:t>(</a:t>
            </a:r>
            <a:r>
              <a:rPr lang="es-ES" sz="2600" b="1" noProof="1" smtClean="0">
                <a:solidFill>
                  <a:srgbClr val="00FF00"/>
                </a:solidFill>
                <a:latin typeface="Courier New"/>
                <a:ea typeface="Courier New"/>
                <a:cs typeface="Courier New"/>
                <a:sym typeface="Courier New"/>
              </a:rPr>
              <a:t>mayor_hasta_ahora,</a:t>
            </a:r>
            <a:r>
              <a:rPr lang="es-ES" sz="2600" b="1" i="0" u="none" strike="noStrike" cap="none" noProof="1" smtClean="0">
                <a:solidFill>
                  <a:srgbClr val="FF00FF"/>
                </a:solidFill>
                <a:latin typeface="Courier New"/>
                <a:ea typeface="Courier New"/>
                <a:cs typeface="Courier New"/>
                <a:sym typeface="Courier New"/>
              </a:rPr>
              <a:t> </a:t>
            </a:r>
            <a:r>
              <a:rPr lang="es-ES" sz="2600" b="1" noProof="1" smtClean="0">
                <a:solidFill>
                  <a:srgbClr val="FF00FF"/>
                </a:solidFill>
                <a:latin typeface="Courier New"/>
                <a:ea typeface="Courier New"/>
                <a:cs typeface="Courier New"/>
                <a:sym typeface="Courier New"/>
              </a:rPr>
              <a:t>the_num</a:t>
            </a:r>
            <a:r>
              <a:rPr lang="es-ES" sz="2600" b="1" noProof="1"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00FF"/>
              </a:buClr>
              <a:buFont typeface="Cabin"/>
              <a:buNone/>
            </a:pPr>
            <a:endParaRPr lang="es-ES" sz="2600" b="1" noProof="1" smtClean="0">
              <a:solidFill>
                <a:srgbClr val="FF00FF"/>
              </a:solidFill>
              <a:latin typeface="Courier New"/>
              <a:ea typeface="Courier New"/>
              <a:cs typeface="Courier New"/>
              <a:sym typeface="Courier New"/>
            </a:endParaRPr>
          </a:p>
          <a:p>
            <a:pPr lvl="0">
              <a:buClr>
                <a:srgbClr val="FFFF00"/>
              </a:buClr>
              <a:buSzPct val="25000"/>
            </a:pPr>
            <a:r>
              <a:rPr lang="es-ES" sz="2600" b="1" i="0" u="none" strike="noStrike" cap="none" noProof="1" smtClean="0">
                <a:solidFill>
                  <a:srgbClr val="FFFF00"/>
                </a:solidFill>
                <a:latin typeface="Courier New"/>
                <a:ea typeface="Courier New"/>
                <a:cs typeface="Courier New"/>
                <a:sym typeface="Courier New"/>
              </a:rPr>
              <a:t>print</a:t>
            </a:r>
            <a:r>
              <a:rPr lang="es-ES" sz="2600" b="1" noProof="1" smtClean="0">
                <a:solidFill>
                  <a:schemeClr val="bg1"/>
                </a:solidFill>
                <a:latin typeface="Courier New"/>
                <a:ea typeface="Courier New"/>
                <a:cs typeface="Courier New"/>
                <a:sym typeface="Courier New"/>
              </a:rPr>
              <a:t>(</a:t>
            </a:r>
            <a:r>
              <a:rPr lang="es-ES" sz="2600" b="1" i="0" u="none" strike="noStrike" cap="none" noProof="1" smtClean="0">
                <a:solidFill>
                  <a:srgbClr val="FF7F00"/>
                </a:solidFill>
                <a:latin typeface="Courier New"/>
                <a:ea typeface="Courier New"/>
                <a:cs typeface="Courier New"/>
                <a:sym typeface="Courier New"/>
              </a:rPr>
              <a:t>'Después', </a:t>
            </a:r>
            <a:r>
              <a:rPr lang="es-ES" sz="2600" b="1" noProof="1" smtClean="0">
                <a:solidFill>
                  <a:srgbClr val="00FF00"/>
                </a:solidFill>
                <a:latin typeface="Courier New"/>
                <a:ea typeface="Courier New"/>
                <a:cs typeface="Courier New"/>
                <a:sym typeface="Courier New"/>
              </a:rPr>
              <a:t>mayor_hasta_ahora</a:t>
            </a:r>
            <a:r>
              <a:rPr lang="es-ES" sz="2600" b="1" noProof="1" smtClean="0">
                <a:solidFill>
                  <a:schemeClr val="bg1"/>
                </a:solidFill>
                <a:latin typeface="Courier New"/>
                <a:ea typeface="Courier New"/>
                <a:cs typeface="Courier New"/>
                <a:sym typeface="Courier New"/>
              </a:rPr>
              <a:t>)</a:t>
            </a:r>
            <a:endParaRPr lang="es-ES" sz="2600" b="1" noProof="1">
              <a:solidFill>
                <a:schemeClr val="bg1"/>
              </a:solidFill>
              <a:latin typeface="Courier New"/>
              <a:ea typeface="Courier New"/>
              <a:cs typeface="Courier New"/>
              <a:sym typeface="Courier New"/>
            </a:endParaRPr>
          </a:p>
        </p:txBody>
      </p:sp>
      <p:sp>
        <p:nvSpPr>
          <p:cNvPr id="722" name="Shape 722"/>
          <p:cNvSpPr txBox="1"/>
          <p:nvPr/>
        </p:nvSpPr>
        <p:spPr>
          <a:xfrm>
            <a:off x="10261600" y="2286000"/>
            <a:ext cx="4219499" cy="4986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a:t>
            </a:r>
            <a:r>
              <a:rPr lang="en-US" sz="3000" u="none" strike="noStrike" cap="none" dirty="0">
                <a:solidFill>
                  <a:srgbClr val="FFFF00"/>
                </a:solidFill>
                <a:latin typeface="Arial" charset="0"/>
                <a:ea typeface="Arial" charset="0"/>
                <a:cs typeface="Arial" charset="0"/>
                <a:sym typeface="Cabin"/>
              </a:rPr>
              <a:t> python </a:t>
            </a:r>
            <a:r>
              <a:rPr lang="en-US" sz="3000" dirty="0">
                <a:solidFill>
                  <a:srgbClr val="FFFF00"/>
                </a:solidFill>
                <a:latin typeface="Arial" charset="0"/>
                <a:ea typeface="Arial" charset="0"/>
                <a:cs typeface="Arial" charset="0"/>
                <a:sym typeface="Cabin"/>
              </a:rPr>
              <a:t>largest</a:t>
            </a:r>
            <a:r>
              <a:rPr lang="en-US" sz="3000" u="none" strike="noStrike" cap="none" dirty="0">
                <a:solidFill>
                  <a:srgbClr val="FFFF00"/>
                </a:solidFill>
                <a:latin typeface="Arial" charset="0"/>
                <a:ea typeface="Arial" charset="0"/>
                <a:cs typeface="Arial" charset="0"/>
                <a:sym typeface="Cabin"/>
              </a:rPr>
              <a:t>.py</a:t>
            </a:r>
          </a:p>
          <a:p>
            <a:pPr marL="0" marR="0" lvl="0" indent="0" algn="l" rtl="0">
              <a:lnSpc>
                <a:spcPct val="100000"/>
              </a:lnSpc>
              <a:spcBef>
                <a:spcPts val="0"/>
              </a:spcBef>
              <a:spcAft>
                <a:spcPts val="0"/>
              </a:spcAft>
              <a:buClr>
                <a:srgbClr val="FF7F00"/>
              </a:buClr>
              <a:buSzPct val="25000"/>
              <a:buFont typeface="Cabin"/>
              <a:buNone/>
            </a:pPr>
            <a:r>
              <a:rPr lang="en-US" sz="3000" u="none" strike="noStrike" cap="none" dirty="0" smtClean="0">
                <a:solidFill>
                  <a:srgbClr val="FF7F00"/>
                </a:solidFill>
                <a:latin typeface="Arial" charset="0"/>
                <a:ea typeface="Arial" charset="0"/>
                <a:cs typeface="Arial" charset="0"/>
                <a:sym typeface="Cabin"/>
              </a:rPr>
              <a:t>Antes </a:t>
            </a:r>
            <a:r>
              <a:rPr lang="en-US" sz="3000" dirty="0">
                <a:solidFill>
                  <a:srgbClr val="00FFFF"/>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9</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9</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41</a:t>
            </a:r>
            <a:r>
              <a:rPr lang="en-US" sz="3000" u="none" strike="noStrike" cap="none" dirty="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41</a:t>
            </a:r>
            <a:r>
              <a:rPr lang="en-US" sz="3000" u="none" strike="noStrike" cap="none" dirty="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41</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74</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74</a:t>
            </a:r>
          </a:p>
          <a:p>
            <a:pPr marL="0" marR="0" lvl="0" indent="0" algn="l" rtl="0">
              <a:lnSpc>
                <a:spcPct val="100000"/>
              </a:lnSpc>
              <a:spcBef>
                <a:spcPts val="0"/>
              </a:spcBef>
              <a:spcAft>
                <a:spcPts val="0"/>
              </a:spcAft>
              <a:buClr>
                <a:srgbClr val="00FFFF"/>
              </a:buClr>
              <a:buSzPct val="25000"/>
              <a:buFont typeface="Cabin"/>
              <a:buNone/>
            </a:pPr>
            <a:r>
              <a:rPr lang="en-US" sz="3000" dirty="0">
                <a:solidFill>
                  <a:srgbClr val="00FF00"/>
                </a:solidFill>
                <a:latin typeface="Arial" charset="0"/>
                <a:ea typeface="Arial" charset="0"/>
                <a:cs typeface="Arial" charset="0"/>
                <a:sym typeface="Cabin"/>
              </a:rPr>
              <a:t>74</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n-US" sz="3000" u="none" strike="noStrike" cap="none" dirty="0" smtClean="0">
                <a:solidFill>
                  <a:srgbClr val="FF7F00"/>
                </a:solidFill>
                <a:latin typeface="Arial" charset="0"/>
                <a:ea typeface="Arial" charset="0"/>
                <a:cs typeface="Arial" charset="0"/>
                <a:sym typeface="Cabin"/>
              </a:rPr>
              <a:t>Después </a:t>
            </a:r>
            <a:r>
              <a:rPr lang="en-US" sz="3000" dirty="0">
                <a:solidFill>
                  <a:srgbClr val="00FFFF"/>
                </a:solidFill>
                <a:latin typeface="Arial" charset="0"/>
                <a:ea typeface="Arial" charset="0"/>
                <a:cs typeface="Arial" charset="0"/>
                <a:sym typeface="Cabin"/>
              </a:rPr>
              <a:t>74</a:t>
            </a:r>
          </a:p>
        </p:txBody>
      </p:sp>
      <p:sp>
        <p:nvSpPr>
          <p:cNvPr id="723" name="Shape 723"/>
          <p:cNvSpPr txBox="1"/>
          <p:nvPr/>
        </p:nvSpPr>
        <p:spPr>
          <a:xfrm>
            <a:off x="906525" y="6928721"/>
            <a:ext cx="14757599" cy="1111349"/>
          </a:xfrm>
          <a:prstGeom prst="rect">
            <a:avLst/>
          </a:prstGeom>
          <a:noFill/>
          <a:ln>
            <a:noFill/>
          </a:ln>
        </p:spPr>
        <p:txBody>
          <a:bodyPr lIns="0" tIns="0" rIns="0" bIns="0" anchor="ctr" anchorCtr="0">
            <a:noAutofit/>
          </a:bodyPr>
          <a:lstStyle/>
          <a:p>
            <a:pPr marL="0" marR="0" lvl="0" indent="0" rtl="0">
              <a:lnSpc>
                <a:spcPct val="115000"/>
              </a:lnSpc>
              <a:spcBef>
                <a:spcPts val="0"/>
              </a:spcBef>
              <a:spcAft>
                <a:spcPts val="0"/>
              </a:spcAft>
              <a:buClr>
                <a:schemeClr val="lt1"/>
              </a:buClr>
              <a:buSzPct val="25000"/>
              <a:buFont typeface="Cabin"/>
              <a:buNone/>
            </a:pPr>
            <a:r>
              <a:rPr lang="es-ES" sz="3200" dirty="0" smtClean="0">
                <a:solidFill>
                  <a:schemeClr val="lt1"/>
                </a:solidFill>
                <a:latin typeface="Arial" charset="0"/>
                <a:ea typeface="Arial" charset="0"/>
                <a:cs typeface="Arial" charset="0"/>
                <a:sym typeface="Cabin"/>
              </a:rPr>
              <a:t>¿Cómo cambiaríamos esto para hacer que encuentre el menor valor de la lista?</a:t>
            </a:r>
            <a:endParaRPr lang="es-ES" sz="3200" dirty="0">
              <a:solidFill>
                <a:schemeClr val="lt1"/>
              </a:solidFill>
              <a:latin typeface="Arial" charset="0"/>
              <a:ea typeface="Arial" charset="0"/>
              <a:cs typeface="Arial" charset="0"/>
              <a:sym typeface="Cabin"/>
            </a:endParaRPr>
          </a:p>
        </p:txBody>
      </p:sp>
      <p:sp>
        <p:nvSpPr>
          <p:cNvPr id="7" name="6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7"/>
        <p:cNvGrpSpPr/>
        <p:nvPr/>
      </p:nvGrpSpPr>
      <p:grpSpPr>
        <a:xfrm>
          <a:off x="0" y="0"/>
          <a:ext cx="0" cy="0"/>
          <a:chOff x="0" y="0"/>
          <a:chExt cx="0" cy="0"/>
        </a:xfrm>
      </p:grpSpPr>
      <p:sp>
        <p:nvSpPr>
          <p:cNvPr id="728" name="Shape 728"/>
          <p:cNvSpPr txBox="1">
            <a:spLocks noGrp="1"/>
          </p:cNvSpPr>
          <p:nvPr>
            <p:ph type="title"/>
          </p:nvPr>
        </p:nvSpPr>
        <p:spPr>
          <a:xfrm>
            <a:off x="186441" y="817417"/>
            <a:ext cx="15477684" cy="2191807"/>
          </a:xfrm>
          <a:prstGeom prst="rect">
            <a:avLst/>
          </a:prstGeom>
          <a:noFill/>
          <a:ln>
            <a:noFill/>
          </a:ln>
        </p:spPr>
        <p:txBody>
          <a:bodyPr lIns="38100" tIns="38100" rIns="38100" bIns="38100" anchor="ctr" anchorCtr="0">
            <a:noAutofit/>
          </a:bodyPr>
          <a:lstStyle/>
          <a:p>
            <a:pPr lvl="0">
              <a:buClr>
                <a:srgbClr val="00FF00"/>
              </a:buClr>
              <a:buSzPct val="25000"/>
            </a:pPr>
            <a:r>
              <a:rPr lang="es-ES" sz="8000" b="1" dirty="0" smtClean="0">
                <a:solidFill>
                  <a:srgbClr val="FFFF00"/>
                </a:solidFill>
                <a:latin typeface="Arial" charset="0"/>
                <a:ea typeface="Arial" charset="0"/>
                <a:cs typeface="Arial" charset="0"/>
                <a:sym typeface="Cabin"/>
              </a:rPr>
              <a:t>Cómo Encontrar el Menor Valor</a:t>
            </a:r>
            <a:endParaRPr lang="en-US" sz="7600" b="1" dirty="0">
              <a:solidFill>
                <a:srgbClr val="FFFF00"/>
              </a:solidFill>
              <a:latin typeface="Arial" charset="0"/>
              <a:ea typeface="Arial" charset="0"/>
              <a:cs typeface="Arial" charset="0"/>
              <a:sym typeface="Cabin"/>
            </a:endParaRPr>
          </a:p>
        </p:txBody>
      </p:sp>
      <p:sp>
        <p:nvSpPr>
          <p:cNvPr id="729" name="Shape 729"/>
          <p:cNvSpPr txBox="1"/>
          <p:nvPr/>
        </p:nvSpPr>
        <p:spPr>
          <a:xfrm>
            <a:off x="1620375" y="3009225"/>
            <a:ext cx="7995899"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FF"/>
              </a:buClr>
              <a:buSzPct val="25000"/>
              <a:buFont typeface="Cabin"/>
              <a:buNone/>
            </a:pPr>
            <a:r>
              <a:rPr lang="es-ES" sz="2600" b="1" noProof="1" smtClean="0">
                <a:solidFill>
                  <a:srgbClr val="00FF00"/>
                </a:solidFill>
                <a:latin typeface="Courier New"/>
                <a:ea typeface="Courier New"/>
                <a:cs typeface="Courier New"/>
                <a:sym typeface="Courier New"/>
              </a:rPr>
              <a:t>menor_hasta_ahora = -1</a:t>
            </a:r>
          </a:p>
          <a:p>
            <a:pPr lvl="0">
              <a:buClr>
                <a:srgbClr val="FFFF00"/>
              </a:buClr>
              <a:buSzPct val="25000"/>
            </a:pPr>
            <a:r>
              <a:rPr lang="es-ES" sz="2600" b="1" i="0" u="none" strike="noStrike" cap="none" noProof="1" smtClean="0">
                <a:solidFill>
                  <a:srgbClr val="FFFF00"/>
                </a:solidFill>
                <a:latin typeface="Courier New"/>
                <a:ea typeface="Courier New"/>
                <a:cs typeface="Courier New"/>
                <a:sym typeface="Courier New"/>
              </a:rPr>
              <a:t>print</a:t>
            </a:r>
            <a:r>
              <a:rPr lang="es-ES" sz="2600" b="1" noProof="1" smtClean="0">
                <a:solidFill>
                  <a:schemeClr val="bg1"/>
                </a:solidFill>
                <a:latin typeface="Courier New"/>
                <a:ea typeface="Courier New"/>
                <a:cs typeface="Courier New"/>
                <a:sym typeface="Courier New"/>
              </a:rPr>
              <a:t>(</a:t>
            </a:r>
            <a:r>
              <a:rPr lang="es-ES" sz="2600" b="1" i="0" u="none" strike="noStrike" cap="none" noProof="1" smtClean="0">
                <a:solidFill>
                  <a:srgbClr val="FF7F00"/>
                </a:solidFill>
                <a:latin typeface="Courier New"/>
                <a:ea typeface="Courier New"/>
                <a:cs typeface="Courier New"/>
                <a:sym typeface="Courier New"/>
              </a:rPr>
              <a:t>'Antes', </a:t>
            </a:r>
            <a:r>
              <a:rPr lang="es-ES" sz="2600" b="1" noProof="1" smtClean="0">
                <a:solidFill>
                  <a:srgbClr val="00FF00"/>
                </a:solidFill>
                <a:latin typeface="Courier New"/>
                <a:ea typeface="Courier New"/>
                <a:cs typeface="Courier New"/>
                <a:sym typeface="Courier New"/>
              </a:rPr>
              <a:t>menor_hasta_ahora</a:t>
            </a:r>
            <a:r>
              <a:rPr lang="es-ES" sz="2600" b="1" noProof="1"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noProof="1" smtClean="0">
                <a:solidFill>
                  <a:srgbClr val="FFFF00"/>
                </a:solidFill>
                <a:latin typeface="Courier New"/>
                <a:ea typeface="Courier New"/>
                <a:cs typeface="Courier New"/>
                <a:sym typeface="Courier New"/>
              </a:rPr>
              <a:t>for </a:t>
            </a:r>
            <a:r>
              <a:rPr lang="es-ES" sz="2600" b="1" i="0" u="none" strike="noStrike" cap="none" noProof="1" smtClean="0">
                <a:solidFill>
                  <a:srgbClr val="FF00FF"/>
                </a:solidFill>
                <a:latin typeface="Courier New"/>
                <a:ea typeface="Courier New"/>
                <a:cs typeface="Courier New"/>
                <a:sym typeface="Courier New"/>
              </a:rPr>
              <a:t>th</a:t>
            </a:r>
            <a:r>
              <a:rPr lang="es-ES" sz="2600" b="1" noProof="1" smtClean="0">
                <a:solidFill>
                  <a:srgbClr val="FF00FF"/>
                </a:solidFill>
                <a:latin typeface="Courier New"/>
                <a:ea typeface="Courier New"/>
                <a:cs typeface="Courier New"/>
                <a:sym typeface="Courier New"/>
              </a:rPr>
              <a:t>e_num</a:t>
            </a:r>
            <a:r>
              <a:rPr lang="es-ES" sz="2600" b="1" i="0" u="none" strike="noStrike" cap="none" noProof="1" smtClean="0">
                <a:solidFill>
                  <a:srgbClr val="FF00FF"/>
                </a:solidFill>
                <a:latin typeface="Courier New"/>
                <a:ea typeface="Courier New"/>
                <a:cs typeface="Courier New"/>
                <a:sym typeface="Courier New"/>
              </a:rPr>
              <a:t> </a:t>
            </a:r>
            <a:r>
              <a:rPr lang="es-ES" sz="2600" b="1" i="0" u="none" strike="noStrike" cap="none" noProof="1" smtClean="0">
                <a:solidFill>
                  <a:srgbClr val="FFFF00"/>
                </a:solidFill>
                <a:latin typeface="Courier New"/>
                <a:ea typeface="Courier New"/>
                <a:cs typeface="Courier New"/>
                <a:sym typeface="Courier New"/>
              </a:rPr>
              <a:t>in</a:t>
            </a:r>
            <a:r>
              <a:rPr lang="es-ES" sz="2600" b="1" i="0" u="none" strike="noStrike" cap="none" noProof="1" smtClean="0">
                <a:solidFill>
                  <a:srgbClr val="FF00FF"/>
                </a:solidFill>
                <a:latin typeface="Courier New"/>
                <a:ea typeface="Courier New"/>
                <a:cs typeface="Courier New"/>
                <a:sym typeface="Courier New"/>
              </a:rPr>
              <a:t> [9, 41, 12, 3, 74, 15] :</a:t>
            </a:r>
          </a:p>
          <a:p>
            <a:pPr lvl="0">
              <a:buClr>
                <a:srgbClr val="FFFF00"/>
              </a:buClr>
              <a:buSzPct val="25000"/>
            </a:pPr>
            <a:r>
              <a:rPr lang="es-ES" sz="2600" b="1" noProof="1" smtClean="0">
                <a:solidFill>
                  <a:srgbClr val="FF00FF"/>
                </a:solidFill>
                <a:latin typeface="Courier New"/>
                <a:ea typeface="Courier New"/>
                <a:cs typeface="Courier New"/>
                <a:sym typeface="Courier New"/>
              </a:rPr>
              <a:t>   if the_num &lt; </a:t>
            </a:r>
            <a:r>
              <a:rPr lang="es-ES" sz="2600" b="1" noProof="1" smtClean="0">
                <a:solidFill>
                  <a:srgbClr val="00FF00"/>
                </a:solidFill>
                <a:latin typeface="Courier New"/>
                <a:ea typeface="Courier New"/>
                <a:cs typeface="Courier New"/>
                <a:sym typeface="Courier New"/>
              </a:rPr>
              <a:t>menor_hasta_ahora</a:t>
            </a:r>
            <a:r>
              <a:rPr lang="es-ES" sz="2600" b="1" noProof="1" smtClean="0">
                <a:solidFill>
                  <a:srgbClr val="FF00FF"/>
                </a:solidFill>
                <a:latin typeface="Courier New"/>
                <a:ea typeface="Courier New"/>
                <a:cs typeface="Courier New"/>
                <a:sym typeface="Courier New"/>
              </a:rPr>
              <a:t> :</a:t>
            </a:r>
          </a:p>
          <a:p>
            <a:pPr lvl="0">
              <a:buClr>
                <a:srgbClr val="FF00FF"/>
              </a:buClr>
              <a:buSzPct val="25000"/>
            </a:pPr>
            <a:r>
              <a:rPr lang="es-ES" sz="2600" b="1" i="0" u="none" strike="noStrike" cap="none" noProof="1" smtClean="0">
                <a:solidFill>
                  <a:srgbClr val="FF00FF"/>
                </a:solidFill>
                <a:latin typeface="Courier New"/>
                <a:ea typeface="Courier New"/>
                <a:cs typeface="Courier New"/>
                <a:sym typeface="Courier New"/>
              </a:rPr>
              <a:t> </a:t>
            </a:r>
            <a:r>
              <a:rPr lang="es-ES" sz="2600" b="1" noProof="1" smtClean="0">
                <a:solidFill>
                  <a:srgbClr val="00FF00"/>
                </a:solidFill>
                <a:latin typeface="Courier New"/>
                <a:ea typeface="Courier New"/>
                <a:cs typeface="Courier New"/>
                <a:sym typeface="Courier New"/>
              </a:rPr>
              <a:t>menor_hasta_ahora = </a:t>
            </a:r>
            <a:r>
              <a:rPr lang="es-ES" sz="2600" b="1" noProof="1" smtClean="0">
                <a:solidFill>
                  <a:srgbClr val="FF00FF"/>
                </a:solidFill>
                <a:latin typeface="Courier New"/>
                <a:ea typeface="Courier New"/>
                <a:cs typeface="Courier New"/>
                <a:sym typeface="Courier New"/>
              </a:rPr>
              <a:t>the_num</a:t>
            </a:r>
          </a:p>
          <a:p>
            <a:pPr lvl="0">
              <a:buClr>
                <a:srgbClr val="FF00FF"/>
              </a:buClr>
              <a:buSzPct val="25000"/>
            </a:pPr>
            <a:r>
              <a:rPr lang="es-ES" sz="2600" b="1" i="0" u="none" strike="noStrike" cap="none" noProof="1" smtClean="0">
                <a:solidFill>
                  <a:srgbClr val="FF00FF"/>
                </a:solidFill>
                <a:latin typeface="Courier New"/>
                <a:ea typeface="Courier New"/>
                <a:cs typeface="Courier New"/>
                <a:sym typeface="Courier New"/>
              </a:rPr>
              <a:t>   </a:t>
            </a:r>
            <a:r>
              <a:rPr lang="es-ES" sz="2600" b="1" i="0" u="none" strike="noStrike" cap="none" noProof="1" smtClean="0">
                <a:solidFill>
                  <a:srgbClr val="FFFF00"/>
                </a:solidFill>
                <a:latin typeface="Courier New"/>
                <a:ea typeface="Courier New"/>
                <a:cs typeface="Courier New"/>
                <a:sym typeface="Courier New"/>
              </a:rPr>
              <a:t>print</a:t>
            </a:r>
            <a:r>
              <a:rPr lang="es-ES" sz="2600" b="1" noProof="1" smtClean="0">
                <a:solidFill>
                  <a:schemeClr val="bg1"/>
                </a:solidFill>
                <a:latin typeface="Courier New"/>
                <a:ea typeface="Courier New"/>
                <a:cs typeface="Courier New"/>
                <a:sym typeface="Courier New"/>
              </a:rPr>
              <a:t>(</a:t>
            </a:r>
            <a:r>
              <a:rPr lang="es-ES" sz="2600" b="1" noProof="1" smtClean="0">
                <a:solidFill>
                  <a:srgbClr val="00FF00"/>
                </a:solidFill>
                <a:latin typeface="Courier New"/>
                <a:ea typeface="Courier New"/>
                <a:cs typeface="Courier New"/>
                <a:sym typeface="Courier New"/>
              </a:rPr>
              <a:t>menor_hasta_ahora,</a:t>
            </a:r>
            <a:r>
              <a:rPr lang="es-ES" sz="2600" b="1" i="0" u="none" strike="noStrike" cap="none" noProof="1" smtClean="0">
                <a:solidFill>
                  <a:srgbClr val="FF00FF"/>
                </a:solidFill>
                <a:latin typeface="Courier New"/>
                <a:ea typeface="Courier New"/>
                <a:cs typeface="Courier New"/>
                <a:sym typeface="Courier New"/>
              </a:rPr>
              <a:t> </a:t>
            </a:r>
            <a:r>
              <a:rPr lang="es-ES" sz="2600" b="1" noProof="1" smtClean="0">
                <a:solidFill>
                  <a:srgbClr val="FF00FF"/>
                </a:solidFill>
                <a:latin typeface="Courier New"/>
                <a:ea typeface="Courier New"/>
                <a:cs typeface="Courier New"/>
                <a:sym typeface="Courier New"/>
              </a:rPr>
              <a:t>the_num</a:t>
            </a:r>
            <a:r>
              <a:rPr lang="es-ES" sz="2600" b="1" noProof="1"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00FF"/>
              </a:buClr>
              <a:buFont typeface="Cabin"/>
              <a:buNone/>
            </a:pPr>
            <a:endParaRPr lang="es-ES" sz="2600" b="1" noProof="1" smtClean="0">
              <a:solidFill>
                <a:srgbClr val="FF00FF"/>
              </a:solidFill>
              <a:latin typeface="Courier New"/>
              <a:ea typeface="Courier New"/>
              <a:cs typeface="Courier New"/>
              <a:sym typeface="Courier New"/>
            </a:endParaRPr>
          </a:p>
          <a:p>
            <a:pPr lvl="0">
              <a:buClr>
                <a:srgbClr val="FFFF00"/>
              </a:buClr>
              <a:buSzPct val="25000"/>
            </a:pPr>
            <a:r>
              <a:rPr lang="es-ES" sz="2600" b="1" i="0" u="none" strike="noStrike" cap="none" noProof="1" smtClean="0">
                <a:solidFill>
                  <a:srgbClr val="FFFF00"/>
                </a:solidFill>
                <a:latin typeface="Courier New"/>
                <a:ea typeface="Courier New"/>
                <a:cs typeface="Courier New"/>
                <a:sym typeface="Courier New"/>
              </a:rPr>
              <a:t>print</a:t>
            </a:r>
            <a:r>
              <a:rPr lang="es-ES" sz="2600" b="1" i="0" u="none" strike="noStrike" cap="none" noProof="1" smtClean="0">
                <a:solidFill>
                  <a:schemeClr val="bg1"/>
                </a:solidFill>
                <a:latin typeface="Courier New"/>
                <a:ea typeface="Courier New"/>
                <a:cs typeface="Courier New"/>
                <a:sym typeface="Courier New"/>
              </a:rPr>
              <a:t>(</a:t>
            </a:r>
            <a:r>
              <a:rPr lang="es-ES" sz="2600" b="1" i="0" u="none" strike="noStrike" cap="none" noProof="1" smtClean="0">
                <a:solidFill>
                  <a:srgbClr val="FF7F00"/>
                </a:solidFill>
                <a:latin typeface="Courier New"/>
                <a:ea typeface="Courier New"/>
                <a:cs typeface="Courier New"/>
                <a:sym typeface="Courier New"/>
              </a:rPr>
              <a:t>'Después', </a:t>
            </a:r>
            <a:r>
              <a:rPr lang="es-ES" sz="2600" b="1" noProof="1" smtClean="0">
                <a:solidFill>
                  <a:srgbClr val="00FF00"/>
                </a:solidFill>
                <a:latin typeface="Courier New"/>
                <a:ea typeface="Courier New"/>
                <a:cs typeface="Courier New"/>
                <a:sym typeface="Courier New"/>
              </a:rPr>
              <a:t>menor_hasta_ahora</a:t>
            </a:r>
            <a:r>
              <a:rPr lang="es-ES" sz="2600" b="1" noProof="1" smtClean="0">
                <a:solidFill>
                  <a:schemeClr val="bg1"/>
                </a:solidFill>
                <a:latin typeface="Courier New"/>
                <a:ea typeface="Courier New"/>
                <a:cs typeface="Courier New"/>
                <a:sym typeface="Courier New"/>
              </a:rPr>
              <a:t>)</a:t>
            </a:r>
            <a:endParaRPr lang="es-ES" sz="2600" b="1" noProof="1">
              <a:solidFill>
                <a:schemeClr val="bg1"/>
              </a:solidFill>
              <a:latin typeface="Courier New"/>
              <a:ea typeface="Courier New"/>
              <a:cs typeface="Courier New"/>
              <a:sym typeface="Courier New"/>
            </a:endParaRPr>
          </a:p>
        </p:txBody>
      </p:sp>
      <p:sp>
        <p:nvSpPr>
          <p:cNvPr id="730" name="Shape 730"/>
          <p:cNvSpPr txBox="1"/>
          <p:nvPr/>
        </p:nvSpPr>
        <p:spPr>
          <a:xfrm>
            <a:off x="906525" y="6603821"/>
            <a:ext cx="14757599" cy="992188"/>
          </a:xfrm>
          <a:prstGeom prst="rect">
            <a:avLst/>
          </a:prstGeom>
          <a:noFill/>
          <a:ln>
            <a:noFill/>
          </a:ln>
        </p:spPr>
        <p:txBody>
          <a:bodyPr lIns="0" tIns="0" rIns="0" bIns="0" anchor="ctr" anchorCtr="0">
            <a:noAutofit/>
          </a:bodyPr>
          <a:lstStyle/>
          <a:p>
            <a:pPr lvl="0">
              <a:lnSpc>
                <a:spcPct val="115000"/>
              </a:lnSpc>
              <a:buClr>
                <a:schemeClr val="lt1"/>
              </a:buClr>
              <a:buSzPct val="25000"/>
            </a:pPr>
            <a:r>
              <a:rPr lang="es-ES" sz="3200" dirty="0" smtClean="0">
                <a:solidFill>
                  <a:schemeClr val="lt1"/>
                </a:solidFill>
                <a:latin typeface="Arial" charset="0"/>
                <a:ea typeface="Arial" charset="0"/>
                <a:cs typeface="Arial" charset="0"/>
                <a:sym typeface="Cabin"/>
              </a:rPr>
              <a:t>Cambiamos el nombre de la variable por </a:t>
            </a:r>
            <a:r>
              <a:rPr lang="es-ES" sz="3200" dirty="0" smtClean="0">
                <a:solidFill>
                  <a:srgbClr val="00FF00"/>
                </a:solidFill>
                <a:latin typeface="Arial" charset="0"/>
                <a:ea typeface="Arial" charset="0"/>
                <a:cs typeface="Arial" charset="0"/>
                <a:sym typeface="Cabin"/>
              </a:rPr>
              <a:t>menor </a:t>
            </a:r>
            <a:r>
              <a:rPr lang="es-ES" sz="3200" dirty="0">
                <a:solidFill>
                  <a:srgbClr val="00FF00"/>
                </a:solidFill>
                <a:latin typeface="Arial" charset="0"/>
                <a:ea typeface="Arial" charset="0"/>
                <a:cs typeface="Arial" charset="0"/>
                <a:sym typeface="Cabin"/>
              </a:rPr>
              <a:t>valor hasta </a:t>
            </a:r>
            <a:r>
              <a:rPr lang="es-ES" sz="3200" dirty="0" smtClean="0">
                <a:solidFill>
                  <a:srgbClr val="00FF00"/>
                </a:solidFill>
                <a:latin typeface="Arial" charset="0"/>
                <a:ea typeface="Arial" charset="0"/>
                <a:cs typeface="Arial" charset="0"/>
                <a:sym typeface="Cabin"/>
              </a:rPr>
              <a:t>ahora (</a:t>
            </a:r>
            <a:r>
              <a:rPr lang="es-ES" sz="3200" dirty="0" err="1" smtClean="0">
                <a:solidFill>
                  <a:srgbClr val="00FF00"/>
                </a:solidFill>
                <a:latin typeface="Arial" charset="0"/>
                <a:ea typeface="Arial" charset="0"/>
                <a:cs typeface="Arial" charset="0"/>
                <a:sym typeface="Cabin"/>
              </a:rPr>
              <a:t>smallest_so_far</a:t>
            </a:r>
            <a:r>
              <a:rPr lang="es-ES" sz="3200" dirty="0" smtClean="0">
                <a:solidFill>
                  <a:srgbClr val="00FF00"/>
                </a:solidFill>
                <a:latin typeface="Arial" charset="0"/>
                <a:ea typeface="Arial" charset="0"/>
                <a:cs typeface="Arial" charset="0"/>
                <a:sym typeface="Cabin"/>
              </a:rPr>
              <a:t>) </a:t>
            </a:r>
            <a:r>
              <a:rPr lang="es-ES" sz="3200" dirty="0" smtClean="0">
                <a:solidFill>
                  <a:schemeClr val="lt1"/>
                </a:solidFill>
                <a:latin typeface="Arial" charset="0"/>
                <a:ea typeface="Arial" charset="0"/>
                <a:cs typeface="Arial" charset="0"/>
                <a:sym typeface="Cabin"/>
              </a:rPr>
              <a:t>y cambiamos </a:t>
            </a:r>
            <a:r>
              <a:rPr lang="es-ES" sz="3200" dirty="0" smtClean="0">
                <a:solidFill>
                  <a:srgbClr val="00FFFF"/>
                </a:solidFill>
                <a:latin typeface="Arial" charset="0"/>
                <a:ea typeface="Arial" charset="0"/>
                <a:cs typeface="Arial" charset="0"/>
                <a:sym typeface="Cabin"/>
              </a:rPr>
              <a:t>&gt;</a:t>
            </a:r>
            <a:r>
              <a:rPr lang="es-ES" sz="3200" dirty="0" smtClean="0">
                <a:solidFill>
                  <a:schemeClr val="lt1"/>
                </a:solidFill>
                <a:latin typeface="Arial" charset="0"/>
                <a:ea typeface="Arial" charset="0"/>
                <a:cs typeface="Arial" charset="0"/>
                <a:sym typeface="Cabin"/>
              </a:rPr>
              <a:t> por </a:t>
            </a:r>
            <a:r>
              <a:rPr lang="es-ES" sz="3200" dirty="0" smtClean="0">
                <a:solidFill>
                  <a:srgbClr val="00FFFF"/>
                </a:solidFill>
                <a:latin typeface="Arial" charset="0"/>
                <a:ea typeface="Arial" charset="0"/>
                <a:cs typeface="Arial" charset="0"/>
                <a:sym typeface="Cabin"/>
              </a:rPr>
              <a:t>&lt;</a:t>
            </a:r>
            <a:endParaRPr lang="es-ES" sz="3200" dirty="0">
              <a:solidFill>
                <a:srgbClr val="00FFFF"/>
              </a:solidFill>
              <a:latin typeface="Arial" charset="0"/>
              <a:ea typeface="Arial" charset="0"/>
              <a:cs typeface="Arial" charset="0"/>
              <a:sym typeface="Cabin"/>
            </a:endParaRPr>
          </a:p>
        </p:txBody>
      </p:sp>
      <p:sp>
        <p:nvSpPr>
          <p:cNvPr id="6" name="5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9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7"/>
        <p:cNvGrpSpPr/>
        <p:nvPr/>
      </p:nvGrpSpPr>
      <p:grpSpPr>
        <a:xfrm>
          <a:off x="0" y="0"/>
          <a:ext cx="0" cy="0"/>
          <a:chOff x="0" y="0"/>
          <a:chExt cx="0" cy="0"/>
        </a:xfrm>
      </p:grpSpPr>
      <p:sp>
        <p:nvSpPr>
          <p:cNvPr id="728" name="Shape 728"/>
          <p:cNvSpPr txBox="1">
            <a:spLocks noGrp="1"/>
          </p:cNvSpPr>
          <p:nvPr>
            <p:ph type="title"/>
          </p:nvPr>
        </p:nvSpPr>
        <p:spPr>
          <a:prstGeom prst="rect">
            <a:avLst/>
          </a:prstGeom>
          <a:noFill/>
          <a:ln>
            <a:noFill/>
          </a:ln>
        </p:spPr>
        <p:txBody>
          <a:bodyPr lIns="38100" tIns="38100" rIns="38100" bIns="38100" anchor="ctr" anchorCtr="0">
            <a:noAutofit/>
          </a:bodyPr>
          <a:lstStyle/>
          <a:p>
            <a:pPr lvl="0">
              <a:buClr>
                <a:srgbClr val="00FF00"/>
              </a:buClr>
              <a:buSzPct val="25000"/>
            </a:pPr>
            <a:r>
              <a:rPr lang="es-ES" sz="7200" b="1" dirty="0" smtClean="0">
                <a:solidFill>
                  <a:srgbClr val="FFFF00"/>
                </a:solidFill>
                <a:latin typeface="Arial" charset="0"/>
                <a:ea typeface="Arial" charset="0"/>
                <a:cs typeface="Arial" charset="0"/>
                <a:sym typeface="Cabin"/>
              </a:rPr>
              <a:t>Cómo Encontrar el Menor Valor</a:t>
            </a:r>
            <a:endParaRPr lang="en-US" sz="7600" b="1" dirty="0">
              <a:solidFill>
                <a:srgbClr val="FFFF00"/>
              </a:solidFill>
              <a:latin typeface="Arial" charset="0"/>
              <a:ea typeface="Arial" charset="0"/>
              <a:cs typeface="Arial" charset="0"/>
              <a:sym typeface="Cabin"/>
            </a:endParaRPr>
          </a:p>
        </p:txBody>
      </p:sp>
      <p:sp>
        <p:nvSpPr>
          <p:cNvPr id="729" name="Shape 729"/>
          <p:cNvSpPr txBox="1"/>
          <p:nvPr/>
        </p:nvSpPr>
        <p:spPr>
          <a:xfrm>
            <a:off x="1620375" y="3009225"/>
            <a:ext cx="7995899" cy="3324300"/>
          </a:xfrm>
          <a:prstGeom prst="rect">
            <a:avLst/>
          </a:prstGeom>
          <a:noFill/>
          <a:ln>
            <a:noFill/>
          </a:ln>
        </p:spPr>
        <p:txBody>
          <a:bodyPr lIns="0" tIns="0" rIns="0" bIns="0" anchor="ctr" anchorCtr="0">
            <a:noAutofit/>
          </a:bodyPr>
          <a:lstStyle/>
          <a:p>
            <a:pPr lvl="0">
              <a:buClr>
                <a:srgbClr val="00FFFF"/>
              </a:buClr>
              <a:buSzPct val="25000"/>
            </a:pPr>
            <a:r>
              <a:rPr lang="en-US" sz="2600" b="1" noProof="1" smtClean="0">
                <a:solidFill>
                  <a:srgbClr val="00FF00"/>
                </a:solidFill>
                <a:latin typeface="Courier New"/>
                <a:ea typeface="Courier New"/>
                <a:cs typeface="Courier New"/>
                <a:sym typeface="Courier New"/>
              </a:rPr>
              <a:t>menor_hasta_ahora</a:t>
            </a:r>
            <a:r>
              <a:rPr lang="es-ES" sz="2600" b="1" noProof="1" smtClean="0">
                <a:solidFill>
                  <a:srgbClr val="00FF00"/>
                </a:solidFill>
                <a:latin typeface="Courier New"/>
                <a:ea typeface="Courier New"/>
                <a:cs typeface="Courier New"/>
                <a:sym typeface="Courier New"/>
              </a:rPr>
              <a:t> = -1</a:t>
            </a:r>
          </a:p>
          <a:p>
            <a:pPr lvl="0">
              <a:buClr>
                <a:srgbClr val="FFFF00"/>
              </a:buClr>
              <a:buSzPct val="25000"/>
            </a:pPr>
            <a:r>
              <a:rPr lang="es-ES" sz="2600" b="1" i="0" u="none" strike="noStrike" cap="none" noProof="1" smtClean="0">
                <a:solidFill>
                  <a:srgbClr val="FFFF00"/>
                </a:solidFill>
                <a:latin typeface="Courier New"/>
                <a:ea typeface="Courier New"/>
                <a:cs typeface="Courier New"/>
                <a:sym typeface="Courier New"/>
              </a:rPr>
              <a:t>print</a:t>
            </a:r>
            <a:r>
              <a:rPr lang="es-ES" sz="2600" b="1" noProof="1" smtClean="0">
                <a:solidFill>
                  <a:schemeClr val="bg1"/>
                </a:solidFill>
                <a:latin typeface="Courier New"/>
                <a:ea typeface="Courier New"/>
                <a:cs typeface="Courier New"/>
                <a:sym typeface="Courier New"/>
              </a:rPr>
              <a:t>(</a:t>
            </a:r>
            <a:r>
              <a:rPr lang="es-ES" sz="2600" b="1" i="0" u="none" strike="noStrike" cap="none" noProof="1" smtClean="0">
                <a:solidFill>
                  <a:srgbClr val="FF7F00"/>
                </a:solidFill>
                <a:latin typeface="Courier New"/>
                <a:ea typeface="Courier New"/>
                <a:cs typeface="Courier New"/>
                <a:sym typeface="Courier New"/>
              </a:rPr>
              <a:t>'Antes', </a:t>
            </a:r>
            <a:r>
              <a:rPr lang="en-US" sz="2600" b="1" noProof="1" smtClean="0">
                <a:solidFill>
                  <a:srgbClr val="00FF00"/>
                </a:solidFill>
                <a:latin typeface="Courier New"/>
                <a:ea typeface="Courier New"/>
                <a:cs typeface="Courier New"/>
                <a:sym typeface="Courier New"/>
              </a:rPr>
              <a:t>menor_hasta_ahora</a:t>
            </a:r>
            <a:r>
              <a:rPr lang="es-ES" sz="2600" b="1" noProof="1"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ES" sz="2600" b="1" i="0" u="none" strike="noStrike" cap="none" noProof="1" smtClean="0">
                <a:solidFill>
                  <a:srgbClr val="FFFF00"/>
                </a:solidFill>
                <a:latin typeface="Courier New"/>
                <a:ea typeface="Courier New"/>
                <a:cs typeface="Courier New"/>
                <a:sym typeface="Courier New"/>
              </a:rPr>
              <a:t>for </a:t>
            </a:r>
            <a:r>
              <a:rPr lang="es-ES" sz="2600" b="1" i="0" u="none" strike="noStrike" cap="none" noProof="1" smtClean="0">
                <a:solidFill>
                  <a:srgbClr val="FF00FF"/>
                </a:solidFill>
                <a:latin typeface="Courier New"/>
                <a:ea typeface="Courier New"/>
                <a:cs typeface="Courier New"/>
                <a:sym typeface="Courier New"/>
              </a:rPr>
              <a:t>th</a:t>
            </a:r>
            <a:r>
              <a:rPr lang="es-ES" sz="2600" b="1" noProof="1" smtClean="0">
                <a:solidFill>
                  <a:srgbClr val="FF00FF"/>
                </a:solidFill>
                <a:latin typeface="Courier New"/>
                <a:ea typeface="Courier New"/>
                <a:cs typeface="Courier New"/>
                <a:sym typeface="Courier New"/>
              </a:rPr>
              <a:t>e_num</a:t>
            </a:r>
            <a:r>
              <a:rPr lang="es-ES" sz="2600" b="1" i="0" u="none" strike="noStrike" cap="none" noProof="1" smtClean="0">
                <a:solidFill>
                  <a:srgbClr val="FF00FF"/>
                </a:solidFill>
                <a:latin typeface="Courier New"/>
                <a:ea typeface="Courier New"/>
                <a:cs typeface="Courier New"/>
                <a:sym typeface="Courier New"/>
              </a:rPr>
              <a:t> </a:t>
            </a:r>
            <a:r>
              <a:rPr lang="es-ES" sz="2600" b="1" noProof="1" smtClean="0">
                <a:solidFill>
                  <a:srgbClr val="FFFF00"/>
                </a:solidFill>
                <a:latin typeface="Courier New"/>
                <a:ea typeface="Courier New"/>
                <a:cs typeface="Courier New"/>
                <a:sym typeface="Courier New"/>
              </a:rPr>
              <a:t>i</a:t>
            </a:r>
            <a:r>
              <a:rPr lang="es-ES" sz="2600" b="1" i="0" u="none" strike="noStrike" cap="none" noProof="1" smtClean="0">
                <a:solidFill>
                  <a:srgbClr val="FFFF00"/>
                </a:solidFill>
                <a:latin typeface="Courier New"/>
                <a:ea typeface="Courier New"/>
                <a:cs typeface="Courier New"/>
                <a:sym typeface="Courier New"/>
              </a:rPr>
              <a:t>n </a:t>
            </a:r>
            <a:r>
              <a:rPr lang="es-ES" sz="2600" b="1" i="0" u="none" strike="noStrike" cap="none" noProof="1" smtClean="0">
                <a:solidFill>
                  <a:srgbClr val="FF00FF"/>
                </a:solidFill>
                <a:latin typeface="Courier New"/>
                <a:ea typeface="Courier New"/>
                <a:cs typeface="Courier New"/>
                <a:sym typeface="Courier New"/>
              </a:rPr>
              <a:t>[9, 41, 12, 3, 74, 15] :</a:t>
            </a:r>
          </a:p>
          <a:p>
            <a:pPr lvl="0">
              <a:buClr>
                <a:srgbClr val="FFFF00"/>
              </a:buClr>
              <a:buSzPct val="25000"/>
            </a:pPr>
            <a:r>
              <a:rPr lang="es-ES" sz="2600" b="1" noProof="1" smtClean="0">
                <a:solidFill>
                  <a:srgbClr val="FF00FF"/>
                </a:solidFill>
                <a:latin typeface="Courier New"/>
                <a:ea typeface="Courier New"/>
                <a:cs typeface="Courier New"/>
                <a:sym typeface="Courier New"/>
              </a:rPr>
              <a:t>   if the_num &lt; </a:t>
            </a:r>
            <a:r>
              <a:rPr lang="en-US" sz="2600" b="1" noProof="1" smtClean="0">
                <a:solidFill>
                  <a:srgbClr val="00FF00"/>
                </a:solidFill>
                <a:latin typeface="Courier New"/>
                <a:ea typeface="Courier New"/>
                <a:cs typeface="Courier New"/>
                <a:sym typeface="Courier New"/>
              </a:rPr>
              <a:t>menor_hasta_ahora</a:t>
            </a:r>
            <a:r>
              <a:rPr lang="es-ES" sz="2600" b="1" noProof="1" smtClean="0">
                <a:solidFill>
                  <a:srgbClr val="FF00FF"/>
                </a:solidFill>
                <a:latin typeface="Courier New"/>
                <a:ea typeface="Courier New"/>
                <a:cs typeface="Courier New"/>
                <a:sym typeface="Courier New"/>
              </a:rPr>
              <a:t> :</a:t>
            </a:r>
          </a:p>
          <a:p>
            <a:pPr lvl="0">
              <a:buClr>
                <a:srgbClr val="FF00FF"/>
              </a:buClr>
              <a:buSzPct val="25000"/>
            </a:pPr>
            <a:r>
              <a:rPr lang="es-ES" sz="2600" b="1" i="0" u="none" strike="noStrike" cap="none" noProof="1" smtClean="0">
                <a:solidFill>
                  <a:srgbClr val="FF00FF"/>
                </a:solidFill>
                <a:latin typeface="Courier New"/>
                <a:ea typeface="Courier New"/>
                <a:cs typeface="Courier New"/>
                <a:sym typeface="Courier New"/>
              </a:rPr>
              <a:t> </a:t>
            </a:r>
            <a:r>
              <a:rPr lang="en-US" sz="2600" b="1" noProof="1" smtClean="0">
                <a:solidFill>
                  <a:srgbClr val="00FF00"/>
                </a:solidFill>
                <a:latin typeface="Courier New"/>
                <a:ea typeface="Courier New"/>
                <a:cs typeface="Courier New"/>
                <a:sym typeface="Courier New"/>
              </a:rPr>
              <a:t>menor_hasta_ahora</a:t>
            </a:r>
            <a:r>
              <a:rPr lang="es-ES" sz="2600" b="1" noProof="1" smtClean="0">
                <a:solidFill>
                  <a:srgbClr val="00FF00"/>
                </a:solidFill>
                <a:latin typeface="Courier New"/>
                <a:ea typeface="Courier New"/>
                <a:cs typeface="Courier New"/>
                <a:sym typeface="Courier New"/>
              </a:rPr>
              <a:t> = </a:t>
            </a:r>
            <a:r>
              <a:rPr lang="es-ES" sz="2600" b="1" noProof="1" smtClean="0">
                <a:solidFill>
                  <a:srgbClr val="FF00FF"/>
                </a:solidFill>
                <a:latin typeface="Courier New"/>
                <a:ea typeface="Courier New"/>
                <a:cs typeface="Courier New"/>
                <a:sym typeface="Courier New"/>
              </a:rPr>
              <a:t>the_num</a:t>
            </a:r>
          </a:p>
          <a:p>
            <a:pPr lvl="0">
              <a:buClr>
                <a:srgbClr val="FF00FF"/>
              </a:buClr>
              <a:buSzPct val="25000"/>
            </a:pPr>
            <a:r>
              <a:rPr lang="es-ES" sz="2600" b="1" i="0" u="none" strike="noStrike" cap="none" noProof="1" smtClean="0">
                <a:solidFill>
                  <a:srgbClr val="FF00FF"/>
                </a:solidFill>
                <a:latin typeface="Courier New"/>
                <a:ea typeface="Courier New"/>
                <a:cs typeface="Courier New"/>
                <a:sym typeface="Courier New"/>
              </a:rPr>
              <a:t>   </a:t>
            </a:r>
            <a:r>
              <a:rPr lang="es-ES" sz="2600" b="1" i="0" u="none" strike="noStrike" cap="none" noProof="1" smtClean="0">
                <a:solidFill>
                  <a:srgbClr val="FFFF00"/>
                </a:solidFill>
                <a:latin typeface="Courier New"/>
                <a:ea typeface="Courier New"/>
                <a:cs typeface="Courier New"/>
                <a:sym typeface="Courier New"/>
              </a:rPr>
              <a:t>print</a:t>
            </a:r>
            <a:r>
              <a:rPr lang="es-ES" sz="2600" b="1" noProof="1" smtClean="0">
                <a:solidFill>
                  <a:schemeClr val="bg1"/>
                </a:solidFill>
                <a:latin typeface="Courier New"/>
                <a:ea typeface="Courier New"/>
                <a:cs typeface="Courier New"/>
                <a:sym typeface="Courier New"/>
              </a:rPr>
              <a:t>(</a:t>
            </a:r>
            <a:r>
              <a:rPr lang="en-US" sz="2600" b="1" noProof="1" smtClean="0">
                <a:solidFill>
                  <a:srgbClr val="00FF00"/>
                </a:solidFill>
                <a:latin typeface="Courier New"/>
                <a:ea typeface="Courier New"/>
                <a:cs typeface="Courier New"/>
                <a:sym typeface="Courier New"/>
              </a:rPr>
              <a:t>menor_hasta_ahora</a:t>
            </a:r>
            <a:r>
              <a:rPr lang="es-ES" sz="2600" b="1" noProof="1" smtClean="0">
                <a:solidFill>
                  <a:srgbClr val="00FF00"/>
                </a:solidFill>
                <a:latin typeface="Courier New"/>
                <a:ea typeface="Courier New"/>
                <a:cs typeface="Courier New"/>
                <a:sym typeface="Courier New"/>
              </a:rPr>
              <a:t>,</a:t>
            </a:r>
            <a:r>
              <a:rPr lang="es-ES" sz="2600" b="1" i="0" u="none" strike="noStrike" cap="none" noProof="1" smtClean="0">
                <a:solidFill>
                  <a:srgbClr val="FF00FF"/>
                </a:solidFill>
                <a:latin typeface="Courier New"/>
                <a:ea typeface="Courier New"/>
                <a:cs typeface="Courier New"/>
                <a:sym typeface="Courier New"/>
              </a:rPr>
              <a:t> </a:t>
            </a:r>
            <a:r>
              <a:rPr lang="es-ES" sz="2600" b="1" noProof="1" smtClean="0">
                <a:solidFill>
                  <a:srgbClr val="FF00FF"/>
                </a:solidFill>
                <a:latin typeface="Courier New"/>
                <a:ea typeface="Courier New"/>
                <a:cs typeface="Courier New"/>
                <a:sym typeface="Courier New"/>
              </a:rPr>
              <a:t>the_num</a:t>
            </a:r>
            <a:r>
              <a:rPr lang="es-ES" sz="2600" b="1" noProof="1"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00FF"/>
              </a:buClr>
              <a:buFont typeface="Cabin"/>
              <a:buNone/>
            </a:pPr>
            <a:endParaRPr lang="es-ES" sz="2600" b="1" noProof="1" smtClean="0">
              <a:solidFill>
                <a:srgbClr val="FF00FF"/>
              </a:solidFill>
              <a:latin typeface="Courier New"/>
              <a:ea typeface="Courier New"/>
              <a:cs typeface="Courier New"/>
              <a:sym typeface="Courier New"/>
            </a:endParaRPr>
          </a:p>
          <a:p>
            <a:pPr lvl="0">
              <a:buClr>
                <a:srgbClr val="FFFF00"/>
              </a:buClr>
              <a:buSzPct val="25000"/>
            </a:pPr>
            <a:r>
              <a:rPr lang="es-ES" sz="2600" b="1" i="0" u="none" strike="noStrike" cap="none" noProof="1" smtClean="0">
                <a:solidFill>
                  <a:srgbClr val="FFFF00"/>
                </a:solidFill>
                <a:latin typeface="Courier New"/>
                <a:ea typeface="Courier New"/>
                <a:cs typeface="Courier New"/>
                <a:sym typeface="Courier New"/>
              </a:rPr>
              <a:t>print</a:t>
            </a:r>
            <a:r>
              <a:rPr lang="es-ES" sz="2600" b="1" i="0" u="none" strike="noStrike" cap="none" noProof="1" smtClean="0">
                <a:solidFill>
                  <a:schemeClr val="bg1"/>
                </a:solidFill>
                <a:latin typeface="Courier New"/>
                <a:ea typeface="Courier New"/>
                <a:cs typeface="Courier New"/>
                <a:sym typeface="Courier New"/>
              </a:rPr>
              <a:t>(</a:t>
            </a:r>
            <a:r>
              <a:rPr lang="es-ES" sz="2600" b="1" i="0" u="none" strike="noStrike" cap="none" noProof="1" smtClean="0">
                <a:solidFill>
                  <a:srgbClr val="FF7F00"/>
                </a:solidFill>
                <a:latin typeface="Courier New"/>
                <a:ea typeface="Courier New"/>
                <a:cs typeface="Courier New"/>
                <a:sym typeface="Courier New"/>
              </a:rPr>
              <a:t>'Después', </a:t>
            </a:r>
            <a:r>
              <a:rPr lang="en-US" sz="2600" b="1" noProof="1" smtClean="0">
                <a:solidFill>
                  <a:srgbClr val="00FF00"/>
                </a:solidFill>
                <a:latin typeface="Courier New"/>
                <a:ea typeface="Courier New"/>
                <a:cs typeface="Courier New"/>
                <a:sym typeface="Courier New"/>
              </a:rPr>
              <a:t>menor_hasta_ahora</a:t>
            </a:r>
            <a:r>
              <a:rPr lang="es-ES" sz="2600" b="1" noProof="1" smtClean="0">
                <a:solidFill>
                  <a:schemeClr val="bg1"/>
                </a:solidFill>
                <a:latin typeface="Courier New"/>
                <a:ea typeface="Courier New"/>
                <a:cs typeface="Courier New"/>
                <a:sym typeface="Courier New"/>
              </a:rPr>
              <a:t>)</a:t>
            </a:r>
            <a:endParaRPr lang="es-ES" sz="2600" b="1" noProof="1">
              <a:solidFill>
                <a:schemeClr val="bg1"/>
              </a:solidFill>
              <a:latin typeface="Courier New"/>
              <a:ea typeface="Courier New"/>
              <a:cs typeface="Courier New"/>
              <a:sym typeface="Courier New"/>
            </a:endParaRPr>
          </a:p>
        </p:txBody>
      </p:sp>
      <p:sp>
        <p:nvSpPr>
          <p:cNvPr id="730" name="Shape 730"/>
          <p:cNvSpPr txBox="1"/>
          <p:nvPr/>
        </p:nvSpPr>
        <p:spPr>
          <a:xfrm>
            <a:off x="906525" y="6776205"/>
            <a:ext cx="14757599" cy="992188"/>
          </a:xfrm>
          <a:prstGeom prst="rect">
            <a:avLst/>
          </a:prstGeom>
          <a:noFill/>
          <a:ln>
            <a:noFill/>
          </a:ln>
        </p:spPr>
        <p:txBody>
          <a:bodyPr lIns="0" tIns="0" rIns="0" bIns="0" anchor="ctr" anchorCtr="0">
            <a:noAutofit/>
          </a:bodyPr>
          <a:lstStyle/>
          <a:p>
            <a:pPr lvl="0">
              <a:lnSpc>
                <a:spcPct val="115000"/>
              </a:lnSpc>
              <a:buClr>
                <a:schemeClr val="lt1"/>
              </a:buClr>
              <a:buSzPct val="25000"/>
            </a:pPr>
            <a:r>
              <a:rPr lang="es-ES" sz="3200" dirty="0" smtClean="0">
                <a:solidFill>
                  <a:schemeClr val="lt1"/>
                </a:solidFill>
                <a:latin typeface="Arial" charset="0"/>
                <a:ea typeface="Arial" charset="0"/>
                <a:cs typeface="Arial" charset="0"/>
                <a:sym typeface="Cabin"/>
              </a:rPr>
              <a:t>Cambiamos el nombre de la variable por </a:t>
            </a:r>
            <a:r>
              <a:rPr lang="es-ES" sz="3200" dirty="0" smtClean="0">
                <a:solidFill>
                  <a:srgbClr val="00FF00"/>
                </a:solidFill>
                <a:latin typeface="Arial" charset="0"/>
                <a:ea typeface="Arial" charset="0"/>
                <a:cs typeface="Arial" charset="0"/>
                <a:sym typeface="Cabin"/>
              </a:rPr>
              <a:t>menor valor hasta ahora (</a:t>
            </a:r>
            <a:r>
              <a:rPr lang="es-ES" sz="3200" dirty="0" err="1">
                <a:solidFill>
                  <a:srgbClr val="00FF00"/>
                </a:solidFill>
                <a:latin typeface="Arial" charset="0"/>
                <a:ea typeface="Arial" charset="0"/>
                <a:cs typeface="Arial" charset="0"/>
                <a:sym typeface="Cabin"/>
              </a:rPr>
              <a:t>smallest_so_far</a:t>
            </a:r>
            <a:r>
              <a:rPr lang="es-ES" sz="3200" dirty="0">
                <a:solidFill>
                  <a:srgbClr val="00FF00"/>
                </a:solidFill>
                <a:latin typeface="Arial" charset="0"/>
                <a:ea typeface="Arial" charset="0"/>
                <a:cs typeface="Arial" charset="0"/>
                <a:sym typeface="Cabin"/>
              </a:rPr>
              <a:t>)</a:t>
            </a:r>
            <a:r>
              <a:rPr lang="es-ES" sz="3200" dirty="0" smtClean="0">
                <a:solidFill>
                  <a:schemeClr val="lt1"/>
                </a:solidFill>
                <a:latin typeface="Arial" charset="0"/>
                <a:ea typeface="Arial" charset="0"/>
                <a:cs typeface="Arial" charset="0"/>
                <a:sym typeface="Cabin"/>
              </a:rPr>
              <a:t> y cambiamos </a:t>
            </a:r>
            <a:r>
              <a:rPr lang="es-ES" sz="3200" dirty="0" smtClean="0">
                <a:solidFill>
                  <a:srgbClr val="00FFFF"/>
                </a:solidFill>
                <a:latin typeface="Arial" charset="0"/>
                <a:ea typeface="Arial" charset="0"/>
                <a:cs typeface="Arial" charset="0"/>
                <a:sym typeface="Cabin"/>
              </a:rPr>
              <a:t>&gt;</a:t>
            </a:r>
            <a:r>
              <a:rPr lang="es-ES" sz="3200" dirty="0" smtClean="0">
                <a:solidFill>
                  <a:schemeClr val="lt1"/>
                </a:solidFill>
                <a:latin typeface="Arial" charset="0"/>
                <a:ea typeface="Arial" charset="0"/>
                <a:cs typeface="Arial" charset="0"/>
                <a:sym typeface="Cabin"/>
              </a:rPr>
              <a:t> por </a:t>
            </a:r>
            <a:r>
              <a:rPr lang="es-ES" sz="3200" dirty="0" smtClean="0">
                <a:solidFill>
                  <a:srgbClr val="00FFFF"/>
                </a:solidFill>
                <a:latin typeface="Arial" charset="0"/>
                <a:ea typeface="Arial" charset="0"/>
                <a:cs typeface="Arial" charset="0"/>
                <a:sym typeface="Cabin"/>
              </a:rPr>
              <a:t>&lt;</a:t>
            </a:r>
            <a:endParaRPr lang="es-ES" sz="3200" dirty="0">
              <a:solidFill>
                <a:srgbClr val="00FFFF"/>
              </a:solidFill>
              <a:latin typeface="Arial" charset="0"/>
              <a:ea typeface="Arial" charset="0"/>
              <a:cs typeface="Arial" charset="0"/>
              <a:sym typeface="Cabin"/>
            </a:endParaRPr>
          </a:p>
        </p:txBody>
      </p:sp>
      <p:sp>
        <p:nvSpPr>
          <p:cNvPr id="5" name="Shape 737"/>
          <p:cNvSpPr txBox="1"/>
          <p:nvPr/>
        </p:nvSpPr>
        <p:spPr>
          <a:xfrm>
            <a:off x="10143852" y="2323781"/>
            <a:ext cx="4219499" cy="4986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ES" sz="3000" u="none" strike="noStrike" cap="none" dirty="0" smtClean="0">
                <a:solidFill>
                  <a:schemeClr val="lt1"/>
                </a:solidFill>
                <a:latin typeface="Arial" charset="0"/>
                <a:ea typeface="Arial" charset="0"/>
                <a:cs typeface="Arial" charset="0"/>
                <a:sym typeface="Cabin"/>
              </a:rPr>
              <a:t>$</a:t>
            </a:r>
            <a:r>
              <a:rPr lang="es-ES" sz="3000" u="none" strike="noStrike" cap="none" dirty="0" smtClean="0">
                <a:solidFill>
                  <a:srgbClr val="FFFF00"/>
                </a:solidFill>
                <a:latin typeface="Arial" charset="0"/>
                <a:ea typeface="Arial" charset="0"/>
                <a:cs typeface="Arial" charset="0"/>
                <a:sym typeface="Cabin"/>
              </a:rPr>
              <a:t> python </a:t>
            </a:r>
            <a:r>
              <a:rPr lang="es-ES" sz="3000" dirty="0" smtClean="0">
                <a:solidFill>
                  <a:srgbClr val="FFFF00"/>
                </a:solidFill>
                <a:latin typeface="Arial" charset="0"/>
                <a:ea typeface="Arial" charset="0"/>
                <a:cs typeface="Arial" charset="0"/>
                <a:sym typeface="Cabin"/>
              </a:rPr>
              <a:t>smallbad</a:t>
            </a:r>
            <a:r>
              <a:rPr lang="es-ES" sz="3000" u="none" strike="noStrike" cap="none" dirty="0" smtClean="0">
                <a:solidFill>
                  <a:srgbClr val="FFFF00"/>
                </a:solidFill>
                <a:latin typeface="Arial" charset="0"/>
                <a:ea typeface="Arial" charset="0"/>
                <a:cs typeface="Arial" charset="0"/>
                <a:sym typeface="Cabin"/>
              </a:rPr>
              <a:t>.py</a:t>
            </a:r>
          </a:p>
          <a:p>
            <a:pPr marL="0" marR="0" lvl="0" indent="0" algn="l" rtl="0">
              <a:lnSpc>
                <a:spcPct val="100000"/>
              </a:lnSpc>
              <a:spcBef>
                <a:spcPts val="0"/>
              </a:spcBef>
              <a:spcAft>
                <a:spcPts val="0"/>
              </a:spcAft>
              <a:buClr>
                <a:srgbClr val="FF7F00"/>
              </a:buClr>
              <a:buSzPct val="25000"/>
              <a:buFont typeface="Cabin"/>
              <a:buNone/>
            </a:pPr>
            <a:r>
              <a:rPr lang="es-ES" sz="3000" u="none" strike="noStrike" cap="none" dirty="0" smtClean="0">
                <a:solidFill>
                  <a:srgbClr val="FF7F00"/>
                </a:solidFill>
                <a:latin typeface="Arial" charset="0"/>
                <a:ea typeface="Arial" charset="0"/>
                <a:cs typeface="Arial" charset="0"/>
                <a:sym typeface="Cabin"/>
              </a:rPr>
              <a:t>Antes </a:t>
            </a:r>
            <a:r>
              <a:rPr lang="es-ES" sz="3000" dirty="0" smtClean="0">
                <a:solidFill>
                  <a:srgbClr val="00FFFF"/>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00FFFF"/>
              </a:buClr>
              <a:buSzPct val="25000"/>
              <a:buFont typeface="Cabin"/>
              <a:buNone/>
            </a:pPr>
            <a:r>
              <a:rPr lang="es-ES" sz="3000" dirty="0" smtClean="0">
                <a:solidFill>
                  <a:srgbClr val="00FF00"/>
                </a:solidFill>
                <a:latin typeface="Arial" charset="0"/>
                <a:ea typeface="Arial" charset="0"/>
                <a:cs typeface="Arial" charset="0"/>
                <a:sym typeface="Cabin"/>
              </a:rPr>
              <a:t>-1</a:t>
            </a:r>
            <a:r>
              <a:rPr lang="es-ES" sz="3000" u="none" strike="noStrike" cap="none" dirty="0" smtClean="0">
                <a:solidFill>
                  <a:srgbClr val="00FFFF"/>
                </a:solidFill>
                <a:latin typeface="Arial" charset="0"/>
                <a:ea typeface="Arial" charset="0"/>
                <a:cs typeface="Arial" charset="0"/>
                <a:sym typeface="Cabin"/>
              </a:rPr>
              <a:t>  </a:t>
            </a:r>
            <a:r>
              <a:rPr lang="es-ES" sz="3000" u="none" strike="noStrike" cap="none" dirty="0" smtClean="0">
                <a:solidFill>
                  <a:srgbClr val="FF00FF"/>
                </a:solidFill>
                <a:latin typeface="Arial" charset="0"/>
                <a:ea typeface="Arial" charset="0"/>
                <a:cs typeface="Arial" charset="0"/>
                <a:sym typeface="Cabin"/>
              </a:rPr>
              <a:t>9</a:t>
            </a:r>
          </a:p>
          <a:p>
            <a:pPr marL="0" marR="0" lvl="0" indent="0" algn="l" rtl="0">
              <a:lnSpc>
                <a:spcPct val="100000"/>
              </a:lnSpc>
              <a:spcBef>
                <a:spcPts val="0"/>
              </a:spcBef>
              <a:spcAft>
                <a:spcPts val="0"/>
              </a:spcAft>
              <a:buClr>
                <a:srgbClr val="00FFFF"/>
              </a:buClr>
              <a:buSzPct val="25000"/>
              <a:buFont typeface="Cabin"/>
              <a:buNone/>
            </a:pPr>
            <a:r>
              <a:rPr lang="es-ES" sz="3000" dirty="0" smtClean="0">
                <a:solidFill>
                  <a:srgbClr val="00FF00"/>
                </a:solidFill>
                <a:latin typeface="Arial" charset="0"/>
                <a:ea typeface="Arial" charset="0"/>
                <a:cs typeface="Arial" charset="0"/>
                <a:sym typeface="Cabin"/>
              </a:rPr>
              <a:t>-1</a:t>
            </a:r>
            <a:r>
              <a:rPr lang="es-ES" sz="3000" u="none" strike="noStrike" cap="none" dirty="0" smtClean="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FF"/>
              </a:buClr>
              <a:buSzPct val="25000"/>
              <a:buFont typeface="Cabin"/>
              <a:buNone/>
            </a:pPr>
            <a:r>
              <a:rPr lang="es-ES" sz="3000" dirty="0" smtClean="0">
                <a:solidFill>
                  <a:srgbClr val="00FF00"/>
                </a:solidFill>
                <a:latin typeface="Arial" charset="0"/>
                <a:ea typeface="Arial" charset="0"/>
                <a:cs typeface="Arial" charset="0"/>
                <a:sym typeface="Cabin"/>
              </a:rPr>
              <a:t>-1</a:t>
            </a:r>
            <a:r>
              <a:rPr lang="es-ES" sz="3000" u="none" strike="noStrike" cap="none" dirty="0" smtClean="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FF"/>
              </a:buClr>
              <a:buSzPct val="25000"/>
              <a:buFont typeface="Cabin"/>
              <a:buNone/>
            </a:pPr>
            <a:r>
              <a:rPr lang="es-ES" sz="3000" dirty="0" smtClean="0">
                <a:solidFill>
                  <a:srgbClr val="00FF00"/>
                </a:solidFill>
                <a:latin typeface="Arial" charset="0"/>
                <a:ea typeface="Arial" charset="0"/>
                <a:cs typeface="Arial" charset="0"/>
                <a:sym typeface="Cabin"/>
              </a:rPr>
              <a:t>-1</a:t>
            </a:r>
            <a:r>
              <a:rPr lang="es-ES" sz="3000" u="none" strike="noStrike" cap="none" dirty="0" smtClean="0">
                <a:solidFill>
                  <a:srgbClr val="00FFFF"/>
                </a:solidFill>
                <a:latin typeface="Arial" charset="0"/>
                <a:ea typeface="Arial" charset="0"/>
                <a:cs typeface="Arial" charset="0"/>
                <a:sym typeface="Cabin"/>
              </a:rPr>
              <a:t>  </a:t>
            </a:r>
            <a:r>
              <a:rPr lang="es-ES" sz="3000" u="none" strike="noStrike" cap="none" dirty="0" smtClean="0">
                <a:solidFill>
                  <a:srgbClr val="FF00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00FFFF"/>
              </a:buClr>
              <a:buSzPct val="25000"/>
              <a:buFont typeface="Cabin"/>
              <a:buNone/>
            </a:pPr>
            <a:r>
              <a:rPr lang="es-ES" sz="3000" dirty="0" smtClean="0">
                <a:solidFill>
                  <a:srgbClr val="00FF00"/>
                </a:solidFill>
                <a:latin typeface="Arial" charset="0"/>
                <a:ea typeface="Arial" charset="0"/>
                <a:cs typeface="Arial" charset="0"/>
                <a:sym typeface="Cabin"/>
              </a:rPr>
              <a:t>-1</a:t>
            </a:r>
            <a:r>
              <a:rPr lang="es-ES" sz="3000" u="none" strike="noStrike" cap="none" dirty="0" smtClean="0">
                <a:solidFill>
                  <a:srgbClr val="00FFFF"/>
                </a:solidFill>
                <a:latin typeface="Arial" charset="0"/>
                <a:ea typeface="Arial" charset="0"/>
                <a:cs typeface="Arial" charset="0"/>
                <a:sym typeface="Cabin"/>
              </a:rPr>
              <a:t>  </a:t>
            </a:r>
            <a:r>
              <a:rPr lang="es-ES" sz="3000" u="none" strike="noStrike" cap="none" dirty="0" smtClean="0">
                <a:solidFill>
                  <a:srgbClr val="FF00FF"/>
                </a:solidFill>
                <a:latin typeface="Arial" charset="0"/>
                <a:ea typeface="Arial" charset="0"/>
                <a:cs typeface="Arial" charset="0"/>
                <a:sym typeface="Cabin"/>
              </a:rPr>
              <a:t>74</a:t>
            </a:r>
          </a:p>
          <a:p>
            <a:pPr marL="0" marR="0" lvl="0" indent="0" algn="l" rtl="0">
              <a:lnSpc>
                <a:spcPct val="100000"/>
              </a:lnSpc>
              <a:spcBef>
                <a:spcPts val="0"/>
              </a:spcBef>
              <a:spcAft>
                <a:spcPts val="0"/>
              </a:spcAft>
              <a:buClr>
                <a:srgbClr val="00FFFF"/>
              </a:buClr>
              <a:buSzPct val="25000"/>
              <a:buFont typeface="Cabin"/>
              <a:buNone/>
            </a:pPr>
            <a:r>
              <a:rPr lang="es-ES" sz="3000" dirty="0" smtClean="0">
                <a:solidFill>
                  <a:srgbClr val="00FF00"/>
                </a:solidFill>
                <a:latin typeface="Arial" charset="0"/>
                <a:ea typeface="Arial" charset="0"/>
                <a:cs typeface="Arial" charset="0"/>
                <a:sym typeface="Cabin"/>
              </a:rPr>
              <a:t>-1</a:t>
            </a:r>
            <a:r>
              <a:rPr lang="es-ES" sz="3000" u="none" strike="noStrike" cap="none" dirty="0" smtClean="0">
                <a:solidFill>
                  <a:srgbClr val="00FFFF"/>
                </a:solidFill>
                <a:latin typeface="Arial" charset="0"/>
                <a:ea typeface="Arial" charset="0"/>
                <a:cs typeface="Arial" charset="0"/>
                <a:sym typeface="Cabin"/>
              </a:rPr>
              <a:t>  </a:t>
            </a:r>
            <a:r>
              <a:rPr lang="es-ES" sz="3000" u="none" strike="noStrike" cap="none" dirty="0" smtClean="0">
                <a:solidFill>
                  <a:srgbClr val="FF00FF"/>
                </a:solidFill>
                <a:latin typeface="Arial" charset="0"/>
                <a:ea typeface="Arial" charset="0"/>
                <a:cs typeface="Arial" charset="0"/>
                <a:sym typeface="Cabin"/>
              </a:rPr>
              <a:t>15</a:t>
            </a:r>
          </a:p>
          <a:p>
            <a:pPr marL="0" marR="0" lvl="0" indent="0" algn="l" rtl="0">
              <a:lnSpc>
                <a:spcPct val="100000"/>
              </a:lnSpc>
              <a:spcBef>
                <a:spcPts val="0"/>
              </a:spcBef>
              <a:spcAft>
                <a:spcPts val="0"/>
              </a:spcAft>
              <a:buClr>
                <a:srgbClr val="FF7F00"/>
              </a:buClr>
              <a:buSzPct val="25000"/>
              <a:buFont typeface="Cabin"/>
              <a:buNone/>
            </a:pPr>
            <a:r>
              <a:rPr lang="es-ES" sz="3000" u="none" strike="noStrike" cap="none" dirty="0" smtClean="0">
                <a:solidFill>
                  <a:srgbClr val="FF7F00"/>
                </a:solidFill>
                <a:latin typeface="Arial" charset="0"/>
                <a:ea typeface="Arial" charset="0"/>
                <a:cs typeface="Arial" charset="0"/>
                <a:sym typeface="Cabin"/>
              </a:rPr>
              <a:t>Después </a:t>
            </a:r>
            <a:r>
              <a:rPr lang="es-ES" sz="3000" dirty="0" smtClean="0">
                <a:solidFill>
                  <a:srgbClr val="00FFFF"/>
                </a:solidFill>
                <a:latin typeface="Arial" charset="0"/>
                <a:ea typeface="Arial" charset="0"/>
                <a:cs typeface="Arial" charset="0"/>
                <a:sym typeface="Cabin"/>
              </a:rPr>
              <a:t>-1</a:t>
            </a:r>
            <a:endParaRPr lang="es-ES" sz="3000" dirty="0">
              <a:solidFill>
                <a:srgbClr val="00FFFF"/>
              </a:solidFill>
              <a:latin typeface="Arial" charset="0"/>
              <a:ea typeface="Arial" charset="0"/>
              <a:cs typeface="Arial" charset="0"/>
              <a:sym typeface="Cabin"/>
            </a:endParaRPr>
          </a:p>
        </p:txBody>
      </p:sp>
      <p:sp>
        <p:nvSpPr>
          <p:cNvPr id="7" name="6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extLst>
      <p:ext uri="{BB962C8B-B14F-4D97-AF65-F5344CB8AC3E}">
        <p14:creationId xmlns:p14="http://schemas.microsoft.com/office/powerpoint/2010/main" val="165775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42"/>
        <p:cNvGrpSpPr/>
        <p:nvPr/>
      </p:nvGrpSpPr>
      <p:grpSpPr>
        <a:xfrm>
          <a:off x="0" y="0"/>
          <a:ext cx="0" cy="0"/>
          <a:chOff x="0" y="0"/>
          <a:chExt cx="0" cy="0"/>
        </a:xfrm>
      </p:grpSpPr>
      <p:sp>
        <p:nvSpPr>
          <p:cNvPr id="743" name="Shape 743"/>
          <p:cNvSpPr txBox="1"/>
          <p:nvPr/>
        </p:nvSpPr>
        <p:spPr>
          <a:xfrm>
            <a:off x="1537935" y="2023359"/>
            <a:ext cx="7748399" cy="4984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600" b="1" i="0" u="none" strike="noStrike" cap="none" noProof="1" smtClean="0">
                <a:solidFill>
                  <a:srgbClr val="00FF00"/>
                </a:solidFill>
                <a:latin typeface="Courier New"/>
                <a:ea typeface="Courier New"/>
                <a:cs typeface="Courier New"/>
                <a:sym typeface="Courier New"/>
              </a:rPr>
              <a:t>menor </a:t>
            </a:r>
            <a:r>
              <a:rPr lang="en-US" sz="2600" b="1" i="0" u="none" strike="noStrike" cap="none" noProof="1" smtClean="0">
                <a:solidFill>
                  <a:srgbClr val="00FF00"/>
                </a:solidFill>
                <a:latin typeface="Courier New"/>
                <a:ea typeface="Courier New"/>
                <a:cs typeface="Courier New"/>
                <a:sym typeface="Courier New"/>
              </a:rPr>
              <a:t>=</a:t>
            </a:r>
            <a:r>
              <a:rPr lang="en-US" sz="2600" b="1" i="0" u="none" strike="noStrike" cap="none" noProof="1" smtClean="0">
                <a:solidFill>
                  <a:srgbClr val="FF7F00"/>
                </a:solidFill>
                <a:latin typeface="Courier New"/>
                <a:ea typeface="Courier New"/>
                <a:cs typeface="Courier New"/>
                <a:sym typeface="Courier New"/>
              </a:rPr>
              <a:t> </a:t>
            </a:r>
            <a:r>
              <a:rPr lang="en-US" sz="2600" b="1" i="0" u="none" strike="noStrike" cap="none" noProof="1" smtClean="0">
                <a:solidFill>
                  <a:srgbClr val="FFFF00"/>
                </a:solidFill>
                <a:latin typeface="Courier New"/>
                <a:ea typeface="Courier New"/>
                <a:cs typeface="Courier New"/>
                <a:sym typeface="Courier New"/>
              </a:rPr>
              <a:t>Ninguno</a:t>
            </a: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noProof="1" smtClean="0">
                <a:solidFill>
                  <a:srgbClr val="FFFF00"/>
                </a:solidFill>
                <a:latin typeface="Courier New"/>
                <a:ea typeface="Courier New"/>
                <a:cs typeface="Courier New"/>
                <a:sym typeface="Courier New"/>
              </a:rPr>
              <a:t>print</a:t>
            </a:r>
            <a:r>
              <a:rPr lang="en-US" sz="2600" b="1" i="0" u="none" strike="noStrike" cap="none" noProof="1" smtClean="0">
                <a:solidFill>
                  <a:schemeClr val="bg1"/>
                </a:solidFill>
                <a:latin typeface="Courier New"/>
                <a:ea typeface="Courier New"/>
                <a:cs typeface="Courier New"/>
                <a:sym typeface="Courier New"/>
              </a:rPr>
              <a:t>(</a:t>
            </a:r>
            <a:r>
              <a:rPr lang="en-US" sz="2600" b="1" i="0" u="none" strike="noStrike" cap="none" noProof="1" smtClean="0">
                <a:solidFill>
                  <a:srgbClr val="FF7F00"/>
                </a:solidFill>
                <a:latin typeface="Courier New"/>
                <a:ea typeface="Courier New"/>
                <a:cs typeface="Courier New"/>
                <a:sym typeface="Courier New"/>
              </a:rPr>
              <a:t>'Antes</a:t>
            </a:r>
            <a:r>
              <a:rPr lang="en-US" sz="2600" b="1" noProof="1" smtClean="0">
                <a:solidFill>
                  <a:srgbClr val="FF7F00"/>
                </a:solidFill>
                <a:latin typeface="Courier New"/>
                <a:ea typeface="Courier New"/>
                <a:cs typeface="Courier New"/>
                <a:sym typeface="Courier New"/>
              </a:rPr>
              <a:t>'</a:t>
            </a:r>
            <a:r>
              <a:rPr lang="en-US" sz="2600" b="1" noProof="1"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600" b="1" i="0" u="none" strike="noStrike" cap="none" noProof="1" smtClean="0">
                <a:solidFill>
                  <a:srgbClr val="FFFF00"/>
                </a:solidFill>
                <a:latin typeface="Courier New"/>
                <a:ea typeface="Courier New"/>
                <a:cs typeface="Courier New"/>
                <a:sym typeface="Courier New"/>
              </a:rPr>
              <a:t>for </a:t>
            </a:r>
            <a:r>
              <a:rPr lang="en-US" sz="2600" b="1" i="0" u="none" strike="noStrike" cap="none" noProof="1" smtClean="0">
                <a:solidFill>
                  <a:srgbClr val="FF00FF"/>
                </a:solidFill>
                <a:latin typeface="Courier New"/>
                <a:ea typeface="Courier New"/>
                <a:cs typeface="Courier New"/>
                <a:sym typeface="Courier New"/>
              </a:rPr>
              <a:t>valor </a:t>
            </a:r>
            <a:r>
              <a:rPr lang="en-US" sz="2600" b="1" i="0" u="none" strike="noStrike" cap="none" noProof="1" smtClean="0">
                <a:solidFill>
                  <a:schemeClr val="lt1"/>
                </a:solidFill>
                <a:latin typeface="Courier New"/>
                <a:ea typeface="Courier New"/>
                <a:cs typeface="Courier New"/>
                <a:sym typeface="Courier New"/>
              </a:rPr>
              <a:t>in </a:t>
            </a:r>
            <a:r>
              <a:rPr lang="en-US" sz="2600" b="1" i="0" u="none" strike="noStrike" cap="none" noProof="1" smtClean="0">
                <a:solidFill>
                  <a:srgbClr val="FF00FF"/>
                </a:solidFill>
                <a:latin typeface="Courier New"/>
                <a:ea typeface="Courier New"/>
                <a:cs typeface="Courier New"/>
                <a:sym typeface="Courier New"/>
              </a:rPr>
              <a:t>[9, 41, 12, 3, 74, 15] :</a:t>
            </a:r>
          </a:p>
          <a:p>
            <a:pPr lvl="0">
              <a:buClr>
                <a:srgbClr val="FF00FF"/>
              </a:buClr>
              <a:buSzPct val="25000"/>
            </a:pPr>
            <a:r>
              <a:rPr lang="en-US" sz="2600" b="1" i="0" u="none" strike="noStrike" cap="none" noProof="1" smtClean="0">
                <a:solidFill>
                  <a:srgbClr val="FF00FF"/>
                </a:solidFill>
                <a:latin typeface="Courier New"/>
                <a:ea typeface="Courier New"/>
                <a:cs typeface="Courier New"/>
                <a:sym typeface="Courier New"/>
              </a:rPr>
              <a:t>    </a:t>
            </a:r>
            <a:r>
              <a:rPr lang="en-US" sz="2600" b="1" i="0" u="none" strike="noStrike" cap="none" noProof="1" smtClean="0">
                <a:solidFill>
                  <a:srgbClr val="FFFF00"/>
                </a:solidFill>
                <a:latin typeface="Courier New"/>
                <a:ea typeface="Courier New"/>
                <a:cs typeface="Courier New"/>
                <a:sym typeface="Courier New"/>
              </a:rPr>
              <a:t>if </a:t>
            </a:r>
            <a:r>
              <a:rPr lang="en-US" sz="2600" b="1" noProof="1" smtClean="0">
                <a:solidFill>
                  <a:srgbClr val="00FF00"/>
                </a:solidFill>
                <a:latin typeface="Courier New"/>
                <a:ea typeface="Courier New"/>
                <a:cs typeface="Courier New"/>
                <a:sym typeface="Courier New"/>
              </a:rPr>
              <a:t>menor </a:t>
            </a:r>
            <a:r>
              <a:rPr lang="en-US" sz="2600" b="1" u="none" strike="noStrike" cap="none" noProof="1" smtClean="0">
                <a:solidFill>
                  <a:srgbClr val="FFFF00"/>
                </a:solidFill>
                <a:latin typeface="Courier New"/>
                <a:ea typeface="Courier New"/>
                <a:cs typeface="Courier New"/>
                <a:sym typeface="Courier New"/>
              </a:rPr>
              <a:t>is </a:t>
            </a:r>
            <a:r>
              <a:rPr lang="en-US" sz="2600" b="1" i="0" u="none" strike="noStrike" cap="none" noProof="1" smtClean="0">
                <a:solidFill>
                  <a:srgbClr val="00FF00"/>
                </a:solidFill>
                <a:latin typeface="Courier New"/>
                <a:ea typeface="Courier New"/>
                <a:cs typeface="Courier New"/>
                <a:sym typeface="Courier New"/>
              </a:rPr>
              <a:t>Ninguno</a:t>
            </a:r>
            <a:r>
              <a:rPr lang="en-US" sz="2600" b="1" i="0" u="none" strike="noStrike" cap="none" noProof="1" smtClean="0">
                <a:solidFill>
                  <a:srgbClr val="FF00FF"/>
                </a:solidFill>
                <a:latin typeface="Courier New"/>
                <a:ea typeface="Courier New"/>
                <a:cs typeface="Courier New"/>
                <a:sym typeface="Courier New"/>
              </a:rPr>
              <a:t>: </a:t>
            </a:r>
          </a:p>
          <a:p>
            <a:pPr lvl="0">
              <a:buClr>
                <a:srgbClr val="00FF00"/>
              </a:buClr>
              <a:buSzPct val="25000"/>
            </a:pPr>
            <a:r>
              <a:rPr lang="en-US" sz="2600" b="1" i="0" u="none" strike="noStrike" cap="none" noProof="1" smtClean="0">
                <a:solidFill>
                  <a:srgbClr val="00FF00"/>
                </a:solidFill>
                <a:latin typeface="Courier New"/>
                <a:ea typeface="Courier New"/>
                <a:cs typeface="Courier New"/>
                <a:sym typeface="Courier New"/>
              </a:rPr>
              <a:t> </a:t>
            </a:r>
            <a:r>
              <a:rPr lang="en-US" sz="2600" b="1" noProof="1" smtClean="0">
                <a:solidFill>
                  <a:srgbClr val="00FF00"/>
                </a:solidFill>
                <a:latin typeface="Courier New"/>
                <a:ea typeface="Courier New"/>
                <a:cs typeface="Courier New"/>
                <a:sym typeface="Courier New"/>
              </a:rPr>
              <a:t>menor </a:t>
            </a:r>
            <a:r>
              <a:rPr lang="en-US" sz="2600" b="1" i="0" u="none" strike="noStrike" cap="none" noProof="1" smtClean="0">
                <a:solidFill>
                  <a:srgbClr val="FF00FF"/>
                </a:solidFill>
                <a:latin typeface="Courier New"/>
                <a:ea typeface="Courier New"/>
                <a:cs typeface="Courier New"/>
                <a:sym typeface="Courier New"/>
              </a:rPr>
              <a:t>= </a:t>
            </a:r>
            <a:r>
              <a:rPr lang="en-US" sz="2600" b="1" i="0" u="none" strike="noStrike" cap="none" noProof="1" smtClean="0">
                <a:solidFill>
                  <a:srgbClr val="FF00FF"/>
                </a:solidFill>
                <a:latin typeface="Courier New"/>
                <a:ea typeface="Courier New"/>
                <a:cs typeface="Courier New"/>
                <a:sym typeface="Courier New"/>
              </a:rPr>
              <a:t>valor</a:t>
            </a:r>
          </a:p>
          <a:p>
            <a:pPr lvl="0">
              <a:buClr>
                <a:srgbClr val="FF00FF"/>
              </a:buClr>
              <a:buSzPct val="25000"/>
            </a:pPr>
            <a:r>
              <a:rPr lang="en-US" sz="2600" b="1" i="0" u="none" strike="noStrike" cap="none" noProof="1" smtClean="0">
                <a:solidFill>
                  <a:srgbClr val="FF00FF"/>
                </a:solidFill>
                <a:latin typeface="Courier New"/>
                <a:ea typeface="Courier New"/>
                <a:cs typeface="Courier New"/>
                <a:sym typeface="Courier New"/>
              </a:rPr>
              <a:t>    </a:t>
            </a:r>
            <a:r>
              <a:rPr lang="en-US" sz="2600" b="1" i="0" u="none" strike="noStrike" cap="none" noProof="1" smtClean="0">
                <a:solidFill>
                  <a:srgbClr val="FFFF00"/>
                </a:solidFill>
                <a:latin typeface="Courier New"/>
                <a:ea typeface="Courier New"/>
                <a:cs typeface="Courier New"/>
                <a:sym typeface="Courier New"/>
              </a:rPr>
              <a:t>elif</a:t>
            </a:r>
            <a:r>
              <a:rPr lang="en-US" sz="2600" b="1" i="0" u="none" strike="noStrike" cap="none" noProof="1" smtClean="0">
                <a:solidFill>
                  <a:srgbClr val="FF00FF"/>
                </a:solidFill>
                <a:latin typeface="Courier New"/>
                <a:ea typeface="Courier New"/>
                <a:cs typeface="Courier New"/>
                <a:sym typeface="Courier New"/>
              </a:rPr>
              <a:t> valor </a:t>
            </a:r>
            <a:r>
              <a:rPr lang="en-US" sz="2600" b="1" i="0" u="none" strike="noStrike" cap="none" noProof="1" smtClean="0">
                <a:solidFill>
                  <a:srgbClr val="FF00FF"/>
                </a:solidFill>
                <a:latin typeface="Courier New"/>
                <a:ea typeface="Courier New"/>
                <a:cs typeface="Courier New"/>
                <a:sym typeface="Courier New"/>
              </a:rPr>
              <a:t>&lt; </a:t>
            </a:r>
            <a:r>
              <a:rPr lang="en-US" sz="2600" b="1" noProof="1" smtClean="0">
                <a:solidFill>
                  <a:srgbClr val="00FF00"/>
                </a:solidFill>
                <a:latin typeface="Courier New"/>
                <a:ea typeface="Courier New"/>
                <a:cs typeface="Courier New"/>
                <a:sym typeface="Courier New"/>
              </a:rPr>
              <a:t>menor </a:t>
            </a:r>
            <a:r>
              <a:rPr lang="en-US" sz="2600" b="1" i="0" u="none" strike="noStrike" cap="none" noProof="1" smtClean="0">
                <a:solidFill>
                  <a:srgbClr val="FF00FF"/>
                </a:solidFill>
                <a:latin typeface="Courier New"/>
                <a:ea typeface="Courier New"/>
                <a:cs typeface="Courier New"/>
                <a:sym typeface="Courier New"/>
              </a:rPr>
              <a:t>: </a:t>
            </a:r>
          </a:p>
          <a:p>
            <a:pPr lvl="0">
              <a:buClr>
                <a:srgbClr val="00FF00"/>
              </a:buClr>
              <a:buSzPct val="25000"/>
            </a:pPr>
            <a:r>
              <a:rPr lang="en-US" sz="2600" b="1" i="0" u="none" strike="noStrike" cap="none" noProof="1" smtClean="0">
                <a:solidFill>
                  <a:srgbClr val="00FF00"/>
                </a:solidFill>
                <a:latin typeface="Courier New"/>
                <a:ea typeface="Courier New"/>
                <a:cs typeface="Courier New"/>
                <a:sym typeface="Courier New"/>
              </a:rPr>
              <a:t> </a:t>
            </a:r>
            <a:r>
              <a:rPr lang="en-US" sz="2600" b="1" noProof="1" smtClean="0">
                <a:solidFill>
                  <a:srgbClr val="00FF00"/>
                </a:solidFill>
                <a:latin typeface="Courier New"/>
                <a:ea typeface="Courier New"/>
                <a:cs typeface="Courier New"/>
                <a:sym typeface="Courier New"/>
              </a:rPr>
              <a:t>menor</a:t>
            </a:r>
            <a:r>
              <a:rPr lang="en-US" sz="2600" b="1" i="0" u="none" strike="noStrike" cap="none" noProof="1" smtClean="0">
                <a:solidFill>
                  <a:srgbClr val="FF00FF"/>
                </a:solidFill>
                <a:latin typeface="Courier New"/>
                <a:ea typeface="Courier New"/>
                <a:cs typeface="Courier New"/>
                <a:sym typeface="Courier New"/>
              </a:rPr>
              <a:t> </a:t>
            </a:r>
            <a:r>
              <a:rPr lang="en-US" sz="2600" b="1" i="0" u="none" strike="noStrike" cap="none" noProof="1" smtClean="0">
                <a:solidFill>
                  <a:srgbClr val="FF00FF"/>
                </a:solidFill>
                <a:latin typeface="Courier New"/>
                <a:ea typeface="Courier New"/>
                <a:cs typeface="Courier New"/>
                <a:sym typeface="Courier New"/>
              </a:rPr>
              <a:t>= valor</a:t>
            </a:r>
          </a:p>
          <a:p>
            <a:pPr lvl="0">
              <a:buClr>
                <a:srgbClr val="FF00FF"/>
              </a:buClr>
              <a:buSzPct val="25000"/>
            </a:pPr>
            <a:r>
              <a:rPr lang="en-US" sz="2600" b="1" i="0" u="none" strike="noStrike" cap="none" noProof="1" smtClean="0">
                <a:solidFill>
                  <a:srgbClr val="FF00FF"/>
                </a:solidFill>
                <a:latin typeface="Courier New"/>
                <a:ea typeface="Courier New"/>
                <a:cs typeface="Courier New"/>
                <a:sym typeface="Courier New"/>
              </a:rPr>
              <a:t>    </a:t>
            </a:r>
            <a:r>
              <a:rPr lang="en-US" sz="2600" b="1" i="0" u="none" strike="noStrike" cap="none" noProof="1" smtClean="0">
                <a:solidFill>
                  <a:srgbClr val="FFFF00"/>
                </a:solidFill>
                <a:latin typeface="Courier New"/>
                <a:ea typeface="Courier New"/>
                <a:cs typeface="Courier New"/>
                <a:sym typeface="Courier New"/>
              </a:rPr>
              <a:t>print</a:t>
            </a:r>
            <a:r>
              <a:rPr lang="en-US" sz="2600" b="1" noProof="1" smtClean="0">
                <a:solidFill>
                  <a:schemeClr val="bg1"/>
                </a:solidFill>
                <a:latin typeface="Courier New"/>
                <a:ea typeface="Courier New"/>
                <a:cs typeface="Courier New"/>
                <a:sym typeface="Courier New"/>
              </a:rPr>
              <a:t>(</a:t>
            </a:r>
            <a:r>
              <a:rPr lang="en-US" sz="2600" b="1" noProof="1" smtClean="0">
                <a:solidFill>
                  <a:srgbClr val="00FF00"/>
                </a:solidFill>
                <a:latin typeface="Courier New"/>
                <a:ea typeface="Courier New"/>
                <a:cs typeface="Courier New"/>
                <a:sym typeface="Courier New"/>
              </a:rPr>
              <a:t>menor, </a:t>
            </a:r>
            <a:r>
              <a:rPr lang="en-US" sz="2600" b="1" i="0" u="none" strike="noStrike" cap="none" noProof="1" smtClean="0">
                <a:solidFill>
                  <a:srgbClr val="FF00FF"/>
                </a:solidFill>
                <a:latin typeface="Courier New"/>
                <a:ea typeface="Courier New"/>
                <a:cs typeface="Courier New"/>
                <a:sym typeface="Courier New"/>
              </a:rPr>
              <a:t>valor</a:t>
            </a:r>
            <a:r>
              <a:rPr lang="en-US" sz="2600" b="1" i="0" u="none" strike="noStrike" cap="none" noProof="1" smtClean="0">
                <a:solidFill>
                  <a:schemeClr val="bg1"/>
                </a:solidFill>
                <a:latin typeface="Courier New"/>
                <a:ea typeface="Courier New"/>
                <a:cs typeface="Courier New"/>
                <a:sym typeface="Courier New"/>
              </a:rPr>
              <a:t>)</a:t>
            </a:r>
          </a:p>
          <a:p>
            <a:pPr lvl="0">
              <a:buClr>
                <a:srgbClr val="FFFF00"/>
              </a:buClr>
              <a:buSzPct val="25000"/>
            </a:pPr>
            <a:r>
              <a:rPr lang="en-US" sz="2600" b="1" i="0" u="none" strike="noStrike" cap="none" noProof="1" smtClean="0">
                <a:solidFill>
                  <a:srgbClr val="FFFF00"/>
                </a:solidFill>
                <a:latin typeface="Courier New"/>
                <a:ea typeface="Courier New"/>
                <a:cs typeface="Courier New"/>
                <a:sym typeface="Courier New"/>
              </a:rPr>
              <a:t>print</a:t>
            </a:r>
            <a:r>
              <a:rPr lang="en-US" sz="2600" b="1" noProof="1" smtClean="0">
                <a:solidFill>
                  <a:schemeClr val="bg1"/>
                </a:solidFill>
                <a:latin typeface="Courier New"/>
                <a:ea typeface="Courier New"/>
                <a:cs typeface="Courier New"/>
                <a:sym typeface="Courier New"/>
              </a:rPr>
              <a:t>(</a:t>
            </a:r>
            <a:r>
              <a:rPr lang="en-US" sz="2600" b="1" i="0" u="none" strike="noStrike" cap="none" noProof="1" smtClean="0">
                <a:solidFill>
                  <a:srgbClr val="FF7F00"/>
                </a:solidFill>
                <a:latin typeface="Courier New"/>
                <a:ea typeface="Courier New"/>
                <a:cs typeface="Courier New"/>
                <a:sym typeface="Courier New"/>
              </a:rPr>
              <a:t>'Después</a:t>
            </a:r>
            <a:r>
              <a:rPr lang="en-US" sz="2600" b="1" i="0" u="none" strike="noStrike" cap="none" noProof="1" smtClean="0">
                <a:solidFill>
                  <a:srgbClr val="FF7F00"/>
                </a:solidFill>
                <a:latin typeface="Courier New"/>
                <a:ea typeface="Courier New"/>
                <a:cs typeface="Courier New"/>
                <a:sym typeface="Courier New"/>
              </a:rPr>
              <a:t>', </a:t>
            </a:r>
            <a:r>
              <a:rPr lang="en-US" sz="2600" b="1" noProof="1" smtClean="0">
                <a:solidFill>
                  <a:srgbClr val="00FF00"/>
                </a:solidFill>
                <a:latin typeface="Courier New"/>
                <a:ea typeface="Courier New"/>
                <a:cs typeface="Courier New"/>
                <a:sym typeface="Courier New"/>
              </a:rPr>
              <a:t>menor</a:t>
            </a:r>
            <a:r>
              <a:rPr lang="en-US" sz="2600" b="1" i="0" u="none" strike="noStrike" cap="none" noProof="1" smtClean="0">
                <a:solidFill>
                  <a:schemeClr val="bg1"/>
                </a:solidFill>
                <a:latin typeface="Courier New"/>
                <a:ea typeface="Courier New"/>
                <a:cs typeface="Courier New"/>
                <a:sym typeface="Courier New"/>
              </a:rPr>
              <a:t>)</a:t>
            </a:r>
            <a:endParaRPr lang="en-US" sz="2600" b="1" i="0" u="none" strike="noStrike" cap="none" noProof="1">
              <a:solidFill>
                <a:schemeClr val="bg1"/>
              </a:solidFill>
              <a:latin typeface="Courier New"/>
              <a:ea typeface="Courier New"/>
              <a:cs typeface="Courier New"/>
              <a:sym typeface="Courier New"/>
            </a:endParaRPr>
          </a:p>
        </p:txBody>
      </p:sp>
      <p:sp>
        <p:nvSpPr>
          <p:cNvPr id="744" name="Shape 744"/>
          <p:cNvSpPr txBox="1"/>
          <p:nvPr/>
        </p:nvSpPr>
        <p:spPr>
          <a:xfrm>
            <a:off x="10303846" y="2340236"/>
            <a:ext cx="3797399" cy="4984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ES" sz="3000" u="none" strike="noStrike" cap="none" dirty="0" smtClean="0">
                <a:solidFill>
                  <a:schemeClr val="lt1"/>
                </a:solidFill>
                <a:latin typeface="Arial" charset="0"/>
                <a:ea typeface="Arial" charset="0"/>
                <a:cs typeface="Arial" charset="0"/>
                <a:sym typeface="Cabin"/>
              </a:rPr>
              <a:t>$</a:t>
            </a:r>
            <a:r>
              <a:rPr lang="es-ES" sz="3000" u="none" strike="noStrike" cap="none" dirty="0" smtClean="0">
                <a:solidFill>
                  <a:srgbClr val="FFFF00"/>
                </a:solidFill>
                <a:latin typeface="Arial" charset="0"/>
                <a:ea typeface="Arial" charset="0"/>
                <a:cs typeface="Arial" charset="0"/>
                <a:sym typeface="Cabin"/>
              </a:rPr>
              <a:t> python smallest.py </a:t>
            </a:r>
          </a:p>
          <a:p>
            <a:pPr marL="0" marR="0" lvl="0" indent="0" algn="l" rtl="0">
              <a:lnSpc>
                <a:spcPct val="100000"/>
              </a:lnSpc>
              <a:spcBef>
                <a:spcPts val="0"/>
              </a:spcBef>
              <a:spcAft>
                <a:spcPts val="0"/>
              </a:spcAft>
              <a:buClr>
                <a:srgbClr val="FF7F00"/>
              </a:buClr>
              <a:buSzPct val="25000"/>
              <a:buFont typeface="Cabin"/>
              <a:buNone/>
            </a:pPr>
            <a:r>
              <a:rPr lang="es-ES" sz="3000" u="none" strike="noStrike" cap="none" dirty="0" smtClean="0">
                <a:solidFill>
                  <a:srgbClr val="FF7F00"/>
                </a:solidFill>
                <a:latin typeface="Arial" charset="0"/>
                <a:ea typeface="Arial" charset="0"/>
                <a:cs typeface="Arial" charset="0"/>
                <a:sym typeface="Cabin"/>
              </a:rPr>
              <a:t>Antes</a:t>
            </a:r>
          </a:p>
          <a:p>
            <a:pPr marL="0" marR="0" lvl="0" indent="0" algn="l" rtl="0">
              <a:lnSpc>
                <a:spcPct val="100000"/>
              </a:lnSpc>
              <a:spcBef>
                <a:spcPts val="0"/>
              </a:spcBef>
              <a:spcAft>
                <a:spcPts val="0"/>
              </a:spcAft>
              <a:buClr>
                <a:srgbClr val="00FF00"/>
              </a:buClr>
              <a:buSzPct val="25000"/>
              <a:buFont typeface="Cabin"/>
              <a:buNone/>
            </a:pPr>
            <a:r>
              <a:rPr lang="es-ES" sz="3000" u="none" strike="noStrike" cap="none" dirty="0" smtClean="0">
                <a:solidFill>
                  <a:srgbClr val="00FF00"/>
                </a:solidFill>
                <a:latin typeface="Arial" charset="0"/>
                <a:ea typeface="Arial" charset="0"/>
                <a:cs typeface="Arial" charset="0"/>
                <a:sym typeface="Cabin"/>
              </a:rPr>
              <a:t>9</a:t>
            </a:r>
            <a:r>
              <a:rPr lang="es-ES" sz="3000" u="none" strike="noStrike" cap="none" dirty="0" smtClean="0">
                <a:solidFill>
                  <a:srgbClr val="FF00FF"/>
                </a:solidFill>
                <a:latin typeface="Arial" charset="0"/>
                <a:ea typeface="Arial" charset="0"/>
                <a:cs typeface="Arial" charset="0"/>
                <a:sym typeface="Cabin"/>
              </a:rPr>
              <a:t> 9</a:t>
            </a:r>
          </a:p>
          <a:p>
            <a:pPr marL="0" marR="0" lvl="0" indent="0" algn="l" rtl="0">
              <a:lnSpc>
                <a:spcPct val="100000"/>
              </a:lnSpc>
              <a:spcBef>
                <a:spcPts val="0"/>
              </a:spcBef>
              <a:spcAft>
                <a:spcPts val="0"/>
              </a:spcAft>
              <a:buClr>
                <a:srgbClr val="00FF00"/>
              </a:buClr>
              <a:buSzPct val="25000"/>
              <a:buFont typeface="Cabin"/>
              <a:buNone/>
            </a:pPr>
            <a:r>
              <a:rPr lang="es-ES" sz="3000" u="none" strike="noStrike" cap="none" dirty="0" smtClean="0">
                <a:solidFill>
                  <a:srgbClr val="00FF00"/>
                </a:solidFill>
                <a:latin typeface="Arial" charset="0"/>
                <a:ea typeface="Arial" charset="0"/>
                <a:cs typeface="Arial" charset="0"/>
                <a:sym typeface="Cabin"/>
              </a:rPr>
              <a:t>9</a:t>
            </a:r>
            <a:r>
              <a:rPr lang="es-ES" sz="3000" u="none" strike="noStrike" cap="none" dirty="0" smtClean="0">
                <a:solidFill>
                  <a:srgbClr val="FF00FF"/>
                </a:solidFill>
                <a:latin typeface="Arial" charset="0"/>
                <a:ea typeface="Arial" charset="0"/>
                <a:cs typeface="Arial" charset="0"/>
                <a:sym typeface="Cabin"/>
              </a:rPr>
              <a:t> 41</a:t>
            </a:r>
          </a:p>
          <a:p>
            <a:pPr marL="0" marR="0" lvl="0" indent="0" algn="l" rtl="0">
              <a:lnSpc>
                <a:spcPct val="100000"/>
              </a:lnSpc>
              <a:spcBef>
                <a:spcPts val="0"/>
              </a:spcBef>
              <a:spcAft>
                <a:spcPts val="0"/>
              </a:spcAft>
              <a:buClr>
                <a:srgbClr val="00FF00"/>
              </a:buClr>
              <a:buSzPct val="25000"/>
              <a:buFont typeface="Cabin"/>
              <a:buNone/>
            </a:pPr>
            <a:r>
              <a:rPr lang="es-ES" sz="3000" u="none" strike="noStrike" cap="none" dirty="0" smtClean="0">
                <a:solidFill>
                  <a:srgbClr val="00FF00"/>
                </a:solidFill>
                <a:latin typeface="Arial" charset="0"/>
                <a:ea typeface="Arial" charset="0"/>
                <a:cs typeface="Arial" charset="0"/>
                <a:sym typeface="Cabin"/>
              </a:rPr>
              <a:t>9</a:t>
            </a:r>
            <a:r>
              <a:rPr lang="es-ES" sz="3000" u="none" strike="noStrike" cap="none" dirty="0" smtClean="0">
                <a:solidFill>
                  <a:srgbClr val="FF00FF"/>
                </a:solidFill>
                <a:latin typeface="Arial" charset="0"/>
                <a:ea typeface="Arial" charset="0"/>
                <a:cs typeface="Arial" charset="0"/>
                <a:sym typeface="Cabin"/>
              </a:rPr>
              <a:t> 12</a:t>
            </a:r>
          </a:p>
          <a:p>
            <a:pPr marL="0" marR="0" lvl="0" indent="0" algn="l" rtl="0">
              <a:lnSpc>
                <a:spcPct val="100000"/>
              </a:lnSpc>
              <a:spcBef>
                <a:spcPts val="0"/>
              </a:spcBef>
              <a:spcAft>
                <a:spcPts val="0"/>
              </a:spcAft>
              <a:buClr>
                <a:srgbClr val="00FF00"/>
              </a:buClr>
              <a:buSzPct val="25000"/>
              <a:buFont typeface="Cabin"/>
              <a:buNone/>
            </a:pPr>
            <a:r>
              <a:rPr lang="es-ES" sz="3000" u="none" strike="noStrike" cap="none" dirty="0" smtClean="0">
                <a:solidFill>
                  <a:srgbClr val="00FF00"/>
                </a:solidFill>
                <a:latin typeface="Arial" charset="0"/>
                <a:ea typeface="Arial" charset="0"/>
                <a:cs typeface="Arial" charset="0"/>
                <a:sym typeface="Cabin"/>
              </a:rPr>
              <a:t>3</a:t>
            </a:r>
            <a:r>
              <a:rPr lang="es-ES" sz="3000" u="none" strike="noStrike" cap="none" dirty="0" smtClean="0">
                <a:solidFill>
                  <a:srgbClr val="FF00FF"/>
                </a:solidFill>
                <a:latin typeface="Arial" charset="0"/>
                <a:ea typeface="Arial" charset="0"/>
                <a:cs typeface="Arial" charset="0"/>
                <a:sym typeface="Cabin"/>
              </a:rPr>
              <a:t> 3</a:t>
            </a:r>
          </a:p>
          <a:p>
            <a:pPr marL="0" marR="0" lvl="0" indent="0" algn="l" rtl="0">
              <a:lnSpc>
                <a:spcPct val="100000"/>
              </a:lnSpc>
              <a:spcBef>
                <a:spcPts val="0"/>
              </a:spcBef>
              <a:spcAft>
                <a:spcPts val="0"/>
              </a:spcAft>
              <a:buClr>
                <a:srgbClr val="00FF00"/>
              </a:buClr>
              <a:buSzPct val="25000"/>
              <a:buFont typeface="Cabin"/>
              <a:buNone/>
            </a:pPr>
            <a:r>
              <a:rPr lang="es-ES" sz="3000" u="none" strike="noStrike" cap="none" dirty="0" smtClean="0">
                <a:solidFill>
                  <a:srgbClr val="00FF00"/>
                </a:solidFill>
                <a:latin typeface="Arial" charset="0"/>
                <a:ea typeface="Arial" charset="0"/>
                <a:cs typeface="Arial" charset="0"/>
                <a:sym typeface="Cabin"/>
              </a:rPr>
              <a:t>3</a:t>
            </a:r>
            <a:r>
              <a:rPr lang="es-ES" sz="3000" u="none" strike="noStrike" cap="none" dirty="0" smtClean="0">
                <a:solidFill>
                  <a:srgbClr val="FF00FF"/>
                </a:solidFill>
                <a:latin typeface="Arial" charset="0"/>
                <a:ea typeface="Arial" charset="0"/>
                <a:cs typeface="Arial" charset="0"/>
                <a:sym typeface="Cabin"/>
              </a:rPr>
              <a:t> 74</a:t>
            </a:r>
          </a:p>
          <a:p>
            <a:pPr marL="0" marR="0" lvl="0" indent="0" algn="l" rtl="0">
              <a:lnSpc>
                <a:spcPct val="100000"/>
              </a:lnSpc>
              <a:spcBef>
                <a:spcPts val="0"/>
              </a:spcBef>
              <a:spcAft>
                <a:spcPts val="0"/>
              </a:spcAft>
              <a:buClr>
                <a:srgbClr val="00FF00"/>
              </a:buClr>
              <a:buSzPct val="25000"/>
              <a:buFont typeface="Cabin"/>
              <a:buNone/>
            </a:pPr>
            <a:r>
              <a:rPr lang="es-ES" sz="3000" u="none" strike="noStrike" cap="none" dirty="0" smtClean="0">
                <a:solidFill>
                  <a:srgbClr val="00FF00"/>
                </a:solidFill>
                <a:latin typeface="Arial" charset="0"/>
                <a:ea typeface="Arial" charset="0"/>
                <a:cs typeface="Arial" charset="0"/>
                <a:sym typeface="Cabin"/>
              </a:rPr>
              <a:t>3</a:t>
            </a:r>
            <a:r>
              <a:rPr lang="es-ES" sz="3000" u="none" strike="noStrike" cap="none" dirty="0" smtClean="0">
                <a:solidFill>
                  <a:srgbClr val="FF00FF"/>
                </a:solidFill>
                <a:latin typeface="Arial" charset="0"/>
                <a:ea typeface="Arial" charset="0"/>
                <a:cs typeface="Arial" charset="0"/>
                <a:sym typeface="Cabin"/>
              </a:rPr>
              <a:t> 15</a:t>
            </a:r>
          </a:p>
          <a:p>
            <a:pPr marL="0" marR="0" lvl="0" indent="0" algn="l" rtl="0">
              <a:lnSpc>
                <a:spcPct val="100000"/>
              </a:lnSpc>
              <a:spcBef>
                <a:spcPts val="0"/>
              </a:spcBef>
              <a:spcAft>
                <a:spcPts val="0"/>
              </a:spcAft>
              <a:buClr>
                <a:srgbClr val="FF7F00"/>
              </a:buClr>
              <a:buSzPct val="25000"/>
              <a:buFont typeface="Cabin"/>
              <a:buNone/>
            </a:pPr>
            <a:r>
              <a:rPr lang="es-ES" sz="3000" u="none" strike="noStrike" cap="none" dirty="0" smtClean="0">
                <a:solidFill>
                  <a:srgbClr val="FF7F00"/>
                </a:solidFill>
                <a:latin typeface="Arial" charset="0"/>
                <a:ea typeface="Arial" charset="0"/>
                <a:cs typeface="Arial" charset="0"/>
                <a:sym typeface="Cabin"/>
              </a:rPr>
              <a:t>Después </a:t>
            </a:r>
            <a:r>
              <a:rPr lang="es-ES" sz="3000" u="none" strike="noStrike" cap="none" dirty="0" smtClean="0">
                <a:solidFill>
                  <a:srgbClr val="00FF00"/>
                </a:solidFill>
                <a:latin typeface="Arial" charset="0"/>
                <a:ea typeface="Arial" charset="0"/>
                <a:cs typeface="Arial" charset="0"/>
                <a:sym typeface="Cabin"/>
              </a:rPr>
              <a:t>3</a:t>
            </a:r>
            <a:endParaRPr lang="es-ES" sz="3000" u="none" strike="noStrike" cap="none" dirty="0">
              <a:solidFill>
                <a:srgbClr val="00FF00"/>
              </a:solidFill>
              <a:latin typeface="Arial" charset="0"/>
              <a:ea typeface="Arial" charset="0"/>
              <a:cs typeface="Arial" charset="0"/>
              <a:sym typeface="Cabin"/>
            </a:endParaRPr>
          </a:p>
        </p:txBody>
      </p:sp>
      <p:sp>
        <p:nvSpPr>
          <p:cNvPr id="745" name="Shape 745"/>
          <p:cNvSpPr txBox="1"/>
          <p:nvPr/>
        </p:nvSpPr>
        <p:spPr>
          <a:xfrm>
            <a:off x="774085" y="7008158"/>
            <a:ext cx="14859000" cy="1168451"/>
          </a:xfrm>
          <a:prstGeom prst="rect">
            <a:avLst/>
          </a:prstGeom>
          <a:noFill/>
          <a:ln>
            <a:noFill/>
          </a:ln>
        </p:spPr>
        <p:txBody>
          <a:bodyPr lIns="0" tIns="0" rIns="0" bIns="0" anchor="ctr" anchorCtr="0">
            <a:noAutofit/>
          </a:bodyPr>
          <a:lstStyle/>
          <a:p>
            <a:pPr lvl="0">
              <a:lnSpc>
                <a:spcPct val="115000"/>
              </a:lnSpc>
              <a:buClr>
                <a:schemeClr val="lt1"/>
              </a:buClr>
              <a:buSzPct val="25000"/>
            </a:pPr>
            <a:r>
              <a:rPr lang="es-ES" sz="3200" u="none" strike="noStrike" cap="none" dirty="0" smtClean="0">
                <a:solidFill>
                  <a:schemeClr val="lt1"/>
                </a:solidFill>
                <a:latin typeface="Arial" charset="0"/>
                <a:ea typeface="Arial" charset="0"/>
                <a:cs typeface="Arial" charset="0"/>
                <a:sym typeface="Cabin"/>
              </a:rPr>
              <a:t>Aún tenemos una variable que es </a:t>
            </a:r>
            <a:r>
              <a:rPr lang="es-ES" sz="3200" dirty="0">
                <a:solidFill>
                  <a:srgbClr val="00FF00"/>
                </a:solidFill>
                <a:latin typeface="Arial" charset="0"/>
                <a:ea typeface="Arial" charset="0"/>
                <a:cs typeface="Arial" charset="0"/>
                <a:sym typeface="Cabin"/>
              </a:rPr>
              <a:t>menor valor (</a:t>
            </a:r>
            <a:r>
              <a:rPr lang="es-ES" sz="3200" dirty="0" err="1" smtClean="0">
                <a:solidFill>
                  <a:srgbClr val="00FF00"/>
                </a:solidFill>
                <a:latin typeface="Arial" charset="0"/>
                <a:ea typeface="Arial" charset="0"/>
                <a:cs typeface="Arial" charset="0"/>
                <a:sym typeface="Cabin"/>
              </a:rPr>
              <a:t>smallest</a:t>
            </a:r>
            <a:r>
              <a:rPr lang="es-ES" sz="3200" dirty="0" smtClean="0">
                <a:solidFill>
                  <a:srgbClr val="00FF00"/>
                </a:solidFill>
                <a:latin typeface="Arial" charset="0"/>
                <a:ea typeface="Arial" charset="0"/>
                <a:cs typeface="Arial" charset="0"/>
                <a:sym typeface="Cabin"/>
              </a:rPr>
              <a:t>)</a:t>
            </a:r>
            <a:r>
              <a:rPr lang="es-ES" sz="3200" u="none" strike="noStrike" cap="none" dirty="0" smtClean="0">
                <a:solidFill>
                  <a:schemeClr val="lt1"/>
                </a:solidFill>
                <a:latin typeface="Arial" charset="0"/>
                <a:ea typeface="Arial" charset="0"/>
                <a:cs typeface="Arial" charset="0"/>
                <a:sym typeface="Cabin"/>
              </a:rPr>
              <a:t> hasta ahora.  La primera vez en el bucle  </a:t>
            </a:r>
            <a:r>
              <a:rPr lang="es-ES" sz="3200" dirty="0" smtClean="0">
                <a:solidFill>
                  <a:srgbClr val="00FF00"/>
                </a:solidFill>
                <a:latin typeface="Arial" charset="0"/>
                <a:ea typeface="Arial" charset="0"/>
                <a:cs typeface="Arial" charset="0"/>
                <a:sym typeface="Cabin"/>
              </a:rPr>
              <a:t>menor valor</a:t>
            </a:r>
            <a:r>
              <a:rPr lang="es-ES" sz="3200" u="none" strike="noStrike" cap="none" dirty="0" smtClean="0">
                <a:solidFill>
                  <a:srgbClr val="00FF00"/>
                </a:solidFill>
                <a:latin typeface="Arial" charset="0"/>
                <a:ea typeface="Arial" charset="0"/>
                <a:cs typeface="Arial" charset="0"/>
                <a:sym typeface="Cabin"/>
              </a:rPr>
              <a:t> </a:t>
            </a:r>
            <a:r>
              <a:rPr lang="es-ES" sz="3200" dirty="0" smtClean="0">
                <a:solidFill>
                  <a:schemeClr val="lt1"/>
                </a:solidFill>
                <a:latin typeface="Arial" charset="0"/>
                <a:ea typeface="Arial" charset="0"/>
                <a:cs typeface="Arial" charset="0"/>
                <a:sym typeface="Cabin"/>
              </a:rPr>
              <a:t>e</a:t>
            </a:r>
            <a:r>
              <a:rPr lang="es-ES" sz="3200" u="none" strike="noStrike" cap="none" dirty="0" smtClean="0">
                <a:solidFill>
                  <a:schemeClr val="lt1"/>
                </a:solidFill>
                <a:latin typeface="Arial" charset="0"/>
                <a:ea typeface="Arial" charset="0"/>
                <a:cs typeface="Arial" charset="0"/>
                <a:sym typeface="Cabin"/>
              </a:rPr>
              <a:t>s </a:t>
            </a:r>
            <a:r>
              <a:rPr lang="es-ES" sz="3200" u="none" strike="noStrike" cap="none" dirty="0" smtClean="0">
                <a:solidFill>
                  <a:srgbClr val="FFFF00"/>
                </a:solidFill>
                <a:latin typeface="Arial" charset="0"/>
                <a:ea typeface="Arial" charset="0"/>
                <a:cs typeface="Arial" charset="0"/>
                <a:sym typeface="Cabin"/>
              </a:rPr>
              <a:t>Ninguno</a:t>
            </a:r>
            <a:r>
              <a:rPr lang="es-ES" sz="3200" u="none" strike="noStrike" cap="none" dirty="0" smtClean="0">
                <a:solidFill>
                  <a:schemeClr val="lt1"/>
                </a:solidFill>
                <a:latin typeface="Arial" charset="0"/>
                <a:ea typeface="Arial" charset="0"/>
                <a:cs typeface="Arial" charset="0"/>
                <a:sym typeface="Cabin"/>
              </a:rPr>
              <a:t>, entonces tomamos el primer </a:t>
            </a:r>
            <a:r>
              <a:rPr lang="es-ES" sz="3200" u="none" strike="noStrike" cap="none" dirty="0" smtClean="0">
                <a:solidFill>
                  <a:srgbClr val="FF00FF"/>
                </a:solidFill>
                <a:latin typeface="Arial" charset="0"/>
                <a:ea typeface="Arial" charset="0"/>
                <a:cs typeface="Arial" charset="0"/>
                <a:sym typeface="Cabin"/>
              </a:rPr>
              <a:t>valor</a:t>
            </a:r>
            <a:r>
              <a:rPr lang="es-ES" sz="3200" u="none" strike="noStrike" cap="none" dirty="0" smtClean="0">
                <a:solidFill>
                  <a:schemeClr val="lt1"/>
                </a:solidFill>
                <a:latin typeface="Arial" charset="0"/>
                <a:ea typeface="Arial" charset="0"/>
                <a:cs typeface="Arial" charset="0"/>
                <a:sym typeface="Cabin"/>
              </a:rPr>
              <a:t> como  </a:t>
            </a:r>
            <a:r>
              <a:rPr lang="es-ES" sz="3200" u="none" strike="noStrike" cap="none" dirty="0" smtClean="0">
                <a:solidFill>
                  <a:srgbClr val="00FF00"/>
                </a:solidFill>
                <a:latin typeface="Arial" charset="0"/>
                <a:ea typeface="Arial" charset="0"/>
                <a:cs typeface="Arial" charset="0"/>
                <a:sym typeface="Cabin"/>
              </a:rPr>
              <a:t>menor valor</a:t>
            </a:r>
            <a:r>
              <a:rPr lang="es-ES" sz="3200" u="none" strike="noStrike" cap="none" dirty="0" smtClean="0">
                <a:solidFill>
                  <a:schemeClr val="lt1"/>
                </a:solidFill>
                <a:latin typeface="Arial" charset="0"/>
                <a:ea typeface="Arial" charset="0"/>
                <a:cs typeface="Arial" charset="0"/>
                <a:sym typeface="Cabin"/>
              </a:rPr>
              <a:t>.</a:t>
            </a:r>
            <a:endParaRPr lang="es-ES" sz="3200" u="none" strike="noStrike" cap="none" dirty="0">
              <a:solidFill>
                <a:schemeClr val="lt1"/>
              </a:solidFill>
              <a:latin typeface="Arial" charset="0"/>
              <a:ea typeface="Arial" charset="0"/>
              <a:cs typeface="Arial" charset="0"/>
              <a:sym typeface="Cabin"/>
            </a:endParaRPr>
          </a:p>
        </p:txBody>
      </p:sp>
      <p:sp>
        <p:nvSpPr>
          <p:cNvPr id="746" name="Shape 746"/>
          <p:cNvSpPr txBox="1">
            <a:spLocks noGrp="1"/>
          </p:cNvSpPr>
          <p:nvPr>
            <p:ph type="title"/>
          </p:nvPr>
        </p:nvSpPr>
        <p:spPr>
          <a:xfrm>
            <a:off x="0" y="817418"/>
            <a:ext cx="16256000" cy="2178030"/>
          </a:xfrm>
          <a:prstGeom prst="rect">
            <a:avLst/>
          </a:prstGeom>
          <a:noFill/>
          <a:ln>
            <a:noFill/>
          </a:ln>
        </p:spPr>
        <p:txBody>
          <a:bodyPr lIns="38100" tIns="38100" rIns="38100" bIns="38100" anchor="ctr" anchorCtr="0">
            <a:noAutofit/>
          </a:bodyPr>
          <a:lstStyle/>
          <a:p>
            <a:pPr lvl="0">
              <a:buClr>
                <a:srgbClr val="00FF00"/>
              </a:buClr>
              <a:buSzPct val="25000"/>
            </a:pPr>
            <a:r>
              <a:rPr lang="es-ES" sz="8000" b="1" dirty="0" smtClean="0">
                <a:solidFill>
                  <a:srgbClr val="FFFF00"/>
                </a:solidFill>
                <a:latin typeface="Arial" charset="0"/>
                <a:ea typeface="Arial" charset="0"/>
                <a:cs typeface="Arial" charset="0"/>
                <a:sym typeface="Cabin"/>
              </a:rPr>
              <a:t>Cómo Encontrar el Menor Valor</a:t>
            </a:r>
            <a:endParaRPr lang="en-US" sz="7600" b="1" dirty="0">
              <a:solidFill>
                <a:srgbClr val="FFFF00"/>
              </a:solidFill>
              <a:latin typeface="Arial" charset="0"/>
              <a:ea typeface="Arial" charset="0"/>
              <a:cs typeface="Arial" charset="0"/>
              <a:sym typeface="Cabin"/>
            </a:endParaRPr>
          </a:p>
        </p:txBody>
      </p:sp>
      <p:sp>
        <p:nvSpPr>
          <p:cNvPr id="7" name="6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0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4</a:t>
            </a:r>
            <a:endParaRPr lang="es-AR" sz="18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50831 Lung MOOC Hayman Early Stage Definitive_JK-090815">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071215_powerpoint_template_b.thmx</Template>
  <TotalTime>4634</TotalTime>
  <Words>1247</Words>
  <Application>Microsoft Office PowerPoint</Application>
  <PresentationFormat>Personalizado</PresentationFormat>
  <Paragraphs>207</Paragraphs>
  <Slides>12</Slides>
  <Notes>12</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150831 Lung MOOC Hayman Early Stage Definitive_JK-090815</vt:lpstr>
      <vt:lpstr>Conteo en un Bucle</vt:lpstr>
      <vt:lpstr>Suma en un Bucle</vt:lpstr>
      <vt:lpstr>Sacar el Promedio en un Bucle</vt:lpstr>
      <vt:lpstr>Filtrar en un Bucle</vt:lpstr>
      <vt:lpstr>Búsqueda Utilizando una Variable Booleana</vt:lpstr>
      <vt:lpstr>Cómo Encontrar el Menor Valor</vt:lpstr>
      <vt:lpstr>Cómo Encontrar el Menor Valor</vt:lpstr>
      <vt:lpstr>Cómo Encontrar el Menor Valor</vt:lpstr>
      <vt:lpstr>Cómo Encontrar el Menor Valor</vt:lpstr>
      <vt:lpstr>Los Operadores “is” e “is not”</vt:lpstr>
      <vt:lpstr>Síntesis</vt:lpstr>
      <vt:lpstr>Agradecimientos / Colaboraciones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Loops and Iteration</dc:title>
  <dc:creator>Nancy</dc:creator>
  <cp:lastModifiedBy>HP</cp:lastModifiedBy>
  <cp:revision>96</cp:revision>
  <dcterms:modified xsi:type="dcterms:W3CDTF">2019-06-27T19:24:52Z</dcterms:modified>
</cp:coreProperties>
</file>